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0" r:id="rId10"/>
    <p:sldId id="448" r:id="rId11"/>
    <p:sldId id="436" r:id="rId12"/>
    <p:sldId id="412" r:id="rId13"/>
    <p:sldId id="442" r:id="rId14"/>
    <p:sldId id="443" r:id="rId15"/>
    <p:sldId id="370" r:id="rId16"/>
    <p:sldId id="371" r:id="rId17"/>
    <p:sldId id="437" r:id="rId18"/>
    <p:sldId id="375" r:id="rId19"/>
    <p:sldId id="410" r:id="rId20"/>
    <p:sldId id="447" r:id="rId21"/>
    <p:sldId id="435" r:id="rId22"/>
    <p:sldId id="449" r:id="rId23"/>
    <p:sldId id="402" r:id="rId24"/>
    <p:sldId id="450" r:id="rId25"/>
    <p:sldId id="406" r:id="rId26"/>
    <p:sldId id="407" r:id="rId27"/>
    <p:sldId id="408" r:id="rId28"/>
    <p:sldId id="438" r:id="rId29"/>
    <p:sldId id="439" r:id="rId30"/>
    <p:sldId id="440" r:id="rId31"/>
    <p:sldId id="441" r:id="rId32"/>
    <p:sldId id="445" r:id="rId33"/>
    <p:sldId id="381" r:id="rId34"/>
    <p:sldId id="373" r:id="rId35"/>
    <p:sldId id="44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31" dt="2025-04-29T20:32:30.7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>
        <p:scale>
          <a:sx n="100" d="100"/>
          <a:sy n="100" d="100"/>
        </p:scale>
        <p:origin x="39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E9F6930-7CCF-4FFB-A9A3-728E18CD63AA}"/>
    <pc:docChg chg="undo custSel addSld delSld modSld sldOrd">
      <pc:chgData name="Weifeng Xu" userId="e7aed605-a3dd-4d5a-a692-a87037af107b" providerId="ADAL" clId="{EE9F6930-7CCF-4FFB-A9A3-728E18CD63AA}" dt="2025-04-29T20:36:47.492" v="2446" actId="1076"/>
      <pc:docMkLst>
        <pc:docMk/>
      </pc:docMkLst>
      <pc:sldChg chg="modSp mod">
        <pc:chgData name="Weifeng Xu" userId="e7aed605-a3dd-4d5a-a692-a87037af107b" providerId="ADAL" clId="{EE9F6930-7CCF-4FFB-A9A3-728E18CD63AA}" dt="2025-04-29T20:08:34.346" v="2196" actId="20577"/>
        <pc:sldMkLst>
          <pc:docMk/>
          <pc:sldMk cId="1323245308" sldId="256"/>
        </pc:sldMkLst>
        <pc:spChg chg="mod">
          <ac:chgData name="Weifeng Xu" userId="e7aed605-a3dd-4d5a-a692-a87037af107b" providerId="ADAL" clId="{EE9F6930-7CCF-4FFB-A9A3-728E18CD63AA}" dt="2025-04-29T20:08:34.346" v="2196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mod">
        <pc:chgData name="Weifeng Xu" userId="e7aed605-a3dd-4d5a-a692-a87037af107b" providerId="ADAL" clId="{EE9F6930-7CCF-4FFB-A9A3-728E18CD63AA}" dt="2025-04-06T12:50:35.063" v="1554" actId="1076"/>
        <pc:sldMkLst>
          <pc:docMk/>
          <pc:sldMk cId="2546093945" sldId="348"/>
        </pc:sldMkLst>
        <pc:spChg chg="mod">
          <ac:chgData name="Weifeng Xu" userId="e7aed605-a3dd-4d5a-a692-a87037af107b" providerId="ADAL" clId="{EE9F6930-7CCF-4FFB-A9A3-728E18CD63AA}" dt="2025-04-06T12:50:33.487" v="1553" actId="1076"/>
          <ac:spMkLst>
            <pc:docMk/>
            <pc:sldMk cId="2546093945" sldId="348"/>
            <ac:spMk id="6" creationId="{EE7FE997-39BB-40D8-A58F-273D75FC5F92}"/>
          </ac:spMkLst>
        </pc:spChg>
        <pc:picChg chg="add mod">
          <ac:chgData name="Weifeng Xu" userId="e7aed605-a3dd-4d5a-a692-a87037af107b" providerId="ADAL" clId="{EE9F6930-7CCF-4FFB-A9A3-728E18CD63AA}" dt="2025-04-06T12:50:35.063" v="1554" actId="1076"/>
          <ac:picMkLst>
            <pc:docMk/>
            <pc:sldMk cId="2546093945" sldId="348"/>
            <ac:picMk id="9" creationId="{2E15747D-D019-50C5-0718-2E7B72918E70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24170873" sldId="36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97462197" sldId="36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916150050" sldId="36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14764396" sldId="36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612370313" sldId="365"/>
        </pc:sldMkLst>
      </pc:sldChg>
      <pc:sldChg chg="modSp mod">
        <pc:chgData name="Weifeng Xu" userId="e7aed605-a3dd-4d5a-a692-a87037af107b" providerId="ADAL" clId="{EE9F6930-7CCF-4FFB-A9A3-728E18CD63AA}" dt="2025-04-06T12:51:18.396" v="1560" actId="20577"/>
        <pc:sldMkLst>
          <pc:docMk/>
          <pc:sldMk cId="701159285" sldId="366"/>
        </pc:sldMkLst>
        <pc:spChg chg="mod">
          <ac:chgData name="Weifeng Xu" userId="e7aed605-a3dd-4d5a-a692-a87037af107b" providerId="ADAL" clId="{EE9F6930-7CCF-4FFB-A9A3-728E18CD63AA}" dt="2025-04-06T12:51:18.396" v="1560" actId="20577"/>
          <ac:spMkLst>
            <pc:docMk/>
            <pc:sldMk cId="701159285" sldId="366"/>
            <ac:spMk id="2" creationId="{A89D5CA4-DD7B-42B1-BAAF-78CF53A49076}"/>
          </ac:spMkLst>
        </pc:spChg>
      </pc:sldChg>
      <pc:sldChg chg="addSp delSp modSp mod">
        <pc:chgData name="Weifeng Xu" userId="e7aed605-a3dd-4d5a-a692-a87037af107b" providerId="ADAL" clId="{EE9F6930-7CCF-4FFB-A9A3-728E18CD63AA}" dt="2025-04-06T15:26:35.954" v="1859" actId="13822"/>
        <pc:sldMkLst>
          <pc:docMk/>
          <pc:sldMk cId="1936378801" sldId="370"/>
        </pc:sldMkLst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3" creationId="{BD9EEE5C-D286-49DA-A168-55F3D2C6F6BE}"/>
          </ac:spMkLst>
        </pc:spChg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8" creationId="{2D419782-6777-4C25-9AD3-6F9E7384C3C5}"/>
          </ac:spMkLst>
        </pc:spChg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10" creationId="{36746BF3-285D-43FF-BE9C-C3D6C5CF1C06}"/>
          </ac:spMkLst>
        </pc:spChg>
        <pc:spChg chg="add mod">
          <ac:chgData name="Weifeng Xu" userId="e7aed605-a3dd-4d5a-a692-a87037af107b" providerId="ADAL" clId="{EE9F6930-7CCF-4FFB-A9A3-728E18CD63AA}" dt="2025-04-06T15:26:19.396" v="1857" actId="1076"/>
          <ac:spMkLst>
            <pc:docMk/>
            <pc:sldMk cId="1936378801" sldId="370"/>
            <ac:spMk id="15" creationId="{89E39BE1-EA4F-2D8D-1D33-74D7D744FE0B}"/>
          </ac:spMkLst>
        </pc:spChg>
        <pc:picChg chg="mod">
          <ac:chgData name="Weifeng Xu" userId="e7aed605-a3dd-4d5a-a692-a87037af107b" providerId="ADAL" clId="{EE9F6930-7CCF-4FFB-A9A3-728E18CD63AA}" dt="2025-04-06T15:24:35.870" v="1842" actId="1076"/>
          <ac:picMkLst>
            <pc:docMk/>
            <pc:sldMk cId="1936378801" sldId="370"/>
            <ac:picMk id="7" creationId="{CDF96B28-65A9-4204-8C36-77B6A18C9B8F}"/>
          </ac:picMkLst>
        </pc:picChg>
        <pc:picChg chg="add mod">
          <ac:chgData name="Weifeng Xu" userId="e7aed605-a3dd-4d5a-a692-a87037af107b" providerId="ADAL" clId="{EE9F6930-7CCF-4FFB-A9A3-728E18CD63AA}" dt="2025-04-06T15:24:35.870" v="1842" actId="1076"/>
          <ac:picMkLst>
            <pc:docMk/>
            <pc:sldMk cId="1936378801" sldId="370"/>
            <ac:picMk id="11" creationId="{814C6314-9CFD-5D14-5089-781FB7420590}"/>
          </ac:picMkLst>
        </pc:picChg>
        <pc:cxnChg chg="add mod">
          <ac:chgData name="Weifeng Xu" userId="e7aed605-a3dd-4d5a-a692-a87037af107b" providerId="ADAL" clId="{EE9F6930-7CCF-4FFB-A9A3-728E18CD63AA}" dt="2025-04-06T15:24:35.870" v="1842" actId="1076"/>
          <ac:cxnSpMkLst>
            <pc:docMk/>
            <pc:sldMk cId="1936378801" sldId="370"/>
            <ac:cxnSpMk id="13" creationId="{BE99FC5B-E59C-DC96-06FE-DD8CA78D6BC3}"/>
          </ac:cxnSpMkLst>
        </pc:cxnChg>
        <pc:cxnChg chg="add mod">
          <ac:chgData name="Weifeng Xu" userId="e7aed605-a3dd-4d5a-a692-a87037af107b" providerId="ADAL" clId="{EE9F6930-7CCF-4FFB-A9A3-728E18CD63AA}" dt="2025-04-06T15:26:35.954" v="1859" actId="13822"/>
          <ac:cxnSpMkLst>
            <pc:docMk/>
            <pc:sldMk cId="1936378801" sldId="370"/>
            <ac:cxnSpMk id="17" creationId="{F38B71B2-F233-02A9-CCB5-EE7CEEB04FDC}"/>
          </ac:cxnSpMkLst>
        </pc:cxnChg>
      </pc:sldChg>
      <pc:sldChg chg="addSp delSp modSp mod modClrScheme chgLayout modNotesTx">
        <pc:chgData name="Weifeng Xu" userId="e7aed605-a3dd-4d5a-a692-a87037af107b" providerId="ADAL" clId="{EE9F6930-7CCF-4FFB-A9A3-728E18CD63AA}" dt="2025-04-06T15:54:54.646" v="1998" actId="1076"/>
        <pc:sldMkLst>
          <pc:docMk/>
          <pc:sldMk cId="1486128054" sldId="371"/>
        </pc:sldMkLst>
        <pc:spChg chg="mod ord">
          <ac:chgData name="Weifeng Xu" userId="e7aed605-a3dd-4d5a-a692-a87037af107b" providerId="ADAL" clId="{EE9F6930-7CCF-4FFB-A9A3-728E18CD63AA}" dt="2025-04-06T15:49:40.915" v="1984" actId="6549"/>
          <ac:spMkLst>
            <pc:docMk/>
            <pc:sldMk cId="1486128054" sldId="371"/>
            <ac:spMk id="2" creationId="{D21C2424-A279-4756-BAF2-33BD28FAE974}"/>
          </ac:spMkLst>
        </pc:spChg>
        <pc:spChg chg="add mod">
          <ac:chgData name="Weifeng Xu" userId="e7aed605-a3dd-4d5a-a692-a87037af107b" providerId="ADAL" clId="{EE9F6930-7CCF-4FFB-A9A3-728E18CD63AA}" dt="2025-04-06T15:54:54.646" v="1998" actId="1076"/>
          <ac:spMkLst>
            <pc:docMk/>
            <pc:sldMk cId="1486128054" sldId="371"/>
            <ac:spMk id="18" creationId="{C93213E2-5E88-3DB1-F243-2E3A8E25D38E}"/>
          </ac:spMkLst>
        </pc:spChg>
        <pc:picChg chg="add mod">
          <ac:chgData name="Weifeng Xu" userId="e7aed605-a3dd-4d5a-a692-a87037af107b" providerId="ADAL" clId="{EE9F6930-7CCF-4FFB-A9A3-728E18CD63AA}" dt="2025-04-06T15:49:17.072" v="1973" actId="26606"/>
          <ac:picMkLst>
            <pc:docMk/>
            <pc:sldMk cId="1486128054" sldId="371"/>
            <ac:picMk id="16" creationId="{5D338FCF-0177-3488-C44A-1EB0FECD7F6B}"/>
          </ac:picMkLst>
        </pc:picChg>
      </pc:sldChg>
      <pc:sldChg chg="modSp mod">
        <pc:chgData name="Weifeng Xu" userId="e7aed605-a3dd-4d5a-a692-a87037af107b" providerId="ADAL" clId="{EE9F6930-7CCF-4FFB-A9A3-728E18CD63AA}" dt="2021-08-24T20:48:56.557" v="1149" actId="6549"/>
        <pc:sldMkLst>
          <pc:docMk/>
          <pc:sldMk cId="3461768251" sldId="373"/>
        </pc:sldMkLst>
      </pc:sldChg>
      <pc:sldChg chg="addSp delSp modSp mod ord modClrScheme chgLayout modNotesTx">
        <pc:chgData name="Weifeng Xu" userId="e7aed605-a3dd-4d5a-a692-a87037af107b" providerId="ADAL" clId="{EE9F6930-7CCF-4FFB-A9A3-728E18CD63AA}" dt="2025-04-29T20:27:35.615" v="2370"/>
        <pc:sldMkLst>
          <pc:docMk/>
          <pc:sldMk cId="1666623918" sldId="37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90566257" sldId="38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85670956" sldId="39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21390374" sldId="39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4450382" sldId="39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82274648" sldId="39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035885451" sldId="400"/>
        </pc:sldMkLst>
      </pc:sldChg>
      <pc:sldChg chg="modSp mod">
        <pc:chgData name="Weifeng Xu" userId="e7aed605-a3dd-4d5a-a692-a87037af107b" providerId="ADAL" clId="{EE9F6930-7CCF-4FFB-A9A3-728E18CD63AA}" dt="2025-04-06T12:55:08.430" v="1584" actId="108"/>
        <pc:sldMkLst>
          <pc:docMk/>
          <pc:sldMk cId="4022808996" sldId="401"/>
        </pc:sldMkLst>
        <pc:spChg chg="mod">
          <ac:chgData name="Weifeng Xu" userId="e7aed605-a3dd-4d5a-a692-a87037af107b" providerId="ADAL" clId="{EE9F6930-7CCF-4FFB-A9A3-728E18CD63AA}" dt="2025-04-06T12:55:08.430" v="1584" actId="108"/>
          <ac:spMkLst>
            <pc:docMk/>
            <pc:sldMk cId="4022808996" sldId="401"/>
            <ac:spMk id="3" creationId="{B160A418-8D52-491D-8DA2-AC0107F95B8E}"/>
          </ac:spMkLst>
        </pc:spChg>
      </pc:sldChg>
      <pc:sldChg chg="addSp delSp modSp mod modNotesTx">
        <pc:chgData name="Weifeng Xu" userId="e7aed605-a3dd-4d5a-a692-a87037af107b" providerId="ADAL" clId="{EE9F6930-7CCF-4FFB-A9A3-728E18CD63AA}" dt="2021-08-24T19:48:40.167" v="451" actId="1076"/>
        <pc:sldMkLst>
          <pc:docMk/>
          <pc:sldMk cId="4185167051" sldId="402"/>
        </pc:sldMkLst>
      </pc:sldChg>
      <pc:sldChg chg="del">
        <pc:chgData name="Weifeng Xu" userId="e7aed605-a3dd-4d5a-a692-a87037af107b" providerId="ADAL" clId="{EE9F6930-7CCF-4FFB-A9A3-728E18CD63AA}" dt="2025-04-29T20:29:58.389" v="2371" actId="47"/>
        <pc:sldMkLst>
          <pc:docMk/>
          <pc:sldMk cId="3960136703" sldId="404"/>
        </pc:sldMkLst>
      </pc:sldChg>
      <pc:sldChg chg="del">
        <pc:chgData name="Weifeng Xu" userId="e7aed605-a3dd-4d5a-a692-a87037af107b" providerId="ADAL" clId="{EE9F6930-7CCF-4FFB-A9A3-728E18CD63AA}" dt="2025-04-29T20:32:23.100" v="2378" actId="47"/>
        <pc:sldMkLst>
          <pc:docMk/>
          <pc:sldMk cId="1963476675" sldId="405"/>
        </pc:sldMkLst>
      </pc:sldChg>
      <pc:sldChg chg="addSp delSp modSp mod modClrScheme chgLayout">
        <pc:chgData name="Weifeng Xu" userId="e7aed605-a3dd-4d5a-a692-a87037af107b" providerId="ADAL" clId="{EE9F6930-7CCF-4FFB-A9A3-728E18CD63AA}" dt="2025-04-29T20:32:50.233" v="2383" actId="700"/>
        <pc:sldMkLst>
          <pc:docMk/>
          <pc:sldMk cId="1701938147" sldId="406"/>
        </pc:sldMkLst>
        <pc:spChg chg="del mod">
          <ac:chgData name="Weifeng Xu" userId="e7aed605-a3dd-4d5a-a692-a87037af107b" providerId="ADAL" clId="{EE9F6930-7CCF-4FFB-A9A3-728E18CD63AA}" dt="2025-04-29T20:32:50.233" v="2383" actId="700"/>
          <ac:spMkLst>
            <pc:docMk/>
            <pc:sldMk cId="1701938147" sldId="406"/>
            <ac:spMk id="2" creationId="{37DC1350-A009-44DA-9667-3E9DED6384FF}"/>
          </ac:spMkLst>
        </pc:spChg>
      </pc:sldChg>
      <pc:sldChg chg="addSp delSp modSp mod modClrScheme chgLayout">
        <pc:chgData name="Weifeng Xu" userId="e7aed605-a3dd-4d5a-a692-a87037af107b" providerId="ADAL" clId="{EE9F6930-7CCF-4FFB-A9A3-728E18CD63AA}" dt="2025-04-29T20:34:41.720" v="2417" actId="207"/>
        <pc:sldMkLst>
          <pc:docMk/>
          <pc:sldMk cId="2858862555" sldId="407"/>
        </pc:sldMkLst>
        <pc:spChg chg="del mod">
          <ac:chgData name="Weifeng Xu" userId="e7aed605-a3dd-4d5a-a692-a87037af107b" providerId="ADAL" clId="{EE9F6930-7CCF-4FFB-A9A3-728E18CD63AA}" dt="2025-04-29T20:33:49.233" v="2388" actId="700"/>
          <ac:spMkLst>
            <pc:docMk/>
            <pc:sldMk cId="2858862555" sldId="407"/>
            <ac:spMk id="2" creationId="{FAA9C023-2162-46C5-A5FF-195A06993F51}"/>
          </ac:spMkLst>
        </pc:spChg>
        <pc:spChg chg="add mod ord">
          <ac:chgData name="Weifeng Xu" userId="e7aed605-a3dd-4d5a-a692-a87037af107b" providerId="ADAL" clId="{EE9F6930-7CCF-4FFB-A9A3-728E18CD63AA}" dt="2025-04-29T20:34:41.720" v="2417" actId="207"/>
          <ac:spMkLst>
            <pc:docMk/>
            <pc:sldMk cId="2858862555" sldId="407"/>
            <ac:spMk id="3" creationId="{550F3558-C484-E7E5-39B9-EBB9B7858118}"/>
          </ac:spMkLst>
        </pc:spChg>
        <pc:spChg chg="del">
          <ac:chgData name="Weifeng Xu" userId="e7aed605-a3dd-4d5a-a692-a87037af107b" providerId="ADAL" clId="{EE9F6930-7CCF-4FFB-A9A3-728E18CD63AA}" dt="2025-04-29T20:34:01.717" v="2390" actId="478"/>
          <ac:spMkLst>
            <pc:docMk/>
            <pc:sldMk cId="2858862555" sldId="407"/>
            <ac:spMk id="8" creationId="{5663890F-F188-4397-99F8-732166B3B311}"/>
          </ac:spMkLst>
        </pc:spChg>
        <pc:spChg chg="del">
          <ac:chgData name="Weifeng Xu" userId="e7aed605-a3dd-4d5a-a692-a87037af107b" providerId="ADAL" clId="{EE9F6930-7CCF-4FFB-A9A3-728E18CD63AA}" dt="2025-04-29T20:34:10.355" v="2391" actId="478"/>
          <ac:spMkLst>
            <pc:docMk/>
            <pc:sldMk cId="2858862555" sldId="407"/>
            <ac:spMk id="9" creationId="{9666C2D9-05BF-46FB-BA2A-0E7672387913}"/>
          </ac:spMkLst>
        </pc:spChg>
        <pc:picChg chg="del">
          <ac:chgData name="Weifeng Xu" userId="e7aed605-a3dd-4d5a-a692-a87037af107b" providerId="ADAL" clId="{EE9F6930-7CCF-4FFB-A9A3-728E18CD63AA}" dt="2025-04-29T20:33:59.297" v="2389" actId="478"/>
          <ac:picMkLst>
            <pc:docMk/>
            <pc:sldMk cId="2858862555" sldId="407"/>
            <ac:picMk id="5" creationId="{4E2F2907-2CA5-4F78-9EA4-C9D78E062683}"/>
          </ac:picMkLst>
        </pc:picChg>
        <pc:picChg chg="mod">
          <ac:chgData name="Weifeng Xu" userId="e7aed605-a3dd-4d5a-a692-a87037af107b" providerId="ADAL" clId="{EE9F6930-7CCF-4FFB-A9A3-728E18CD63AA}" dt="2025-04-29T20:34:16.232" v="2392" actId="1076"/>
          <ac:picMkLst>
            <pc:docMk/>
            <pc:sldMk cId="2858862555" sldId="407"/>
            <ac:picMk id="7" creationId="{5F75926B-90C6-4951-973F-E83F02F600BA}"/>
          </ac:picMkLst>
        </pc:picChg>
      </pc:sldChg>
      <pc:sldChg chg="addSp delSp modSp mod modClrScheme chgLayout">
        <pc:chgData name="Weifeng Xu" userId="e7aed605-a3dd-4d5a-a692-a87037af107b" providerId="ADAL" clId="{EE9F6930-7CCF-4FFB-A9A3-728E18CD63AA}" dt="2025-04-29T20:35:06.854" v="2421" actId="1076"/>
        <pc:sldMkLst>
          <pc:docMk/>
          <pc:sldMk cId="2434915796" sldId="408"/>
        </pc:sldMkLst>
        <pc:spChg chg="del mod">
          <ac:chgData name="Weifeng Xu" userId="e7aed605-a3dd-4d5a-a692-a87037af107b" providerId="ADAL" clId="{EE9F6930-7CCF-4FFB-A9A3-728E18CD63AA}" dt="2025-04-29T20:34:58.443" v="2419" actId="700"/>
          <ac:spMkLst>
            <pc:docMk/>
            <pc:sldMk cId="2434915796" sldId="408"/>
            <ac:spMk id="2" creationId="{CBA10019-61E5-4A6E-8A37-2FA8A0786372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3" creationId="{0CF7AFEB-3D1C-4B31-BE95-A80AD8451C9B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4" creationId="{57867D6F-19CD-7A0C-44A8-D43241CD4107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6" creationId="{92A749F2-2C63-42FA-A828-91F79FDCFB3E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7" creationId="{06802D36-764C-4347-9896-9C0621C043AA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8" creationId="{F4B3A207-7450-45FA-91EA-3AE56DD44863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9" creationId="{4DFD3EDD-36BA-4F96-947F-6D81694BCD13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10" creationId="{1EB593A2-B0F7-42CB-9882-AEAE9A1BB557}"/>
          </ac:spMkLst>
        </pc:spChg>
        <pc:spChg chg="del">
          <ac:chgData name="Weifeng Xu" userId="e7aed605-a3dd-4d5a-a692-a87037af107b" providerId="ADAL" clId="{EE9F6930-7CCF-4FFB-A9A3-728E18CD63AA}" dt="2025-04-29T20:35:01.902" v="2420" actId="478"/>
          <ac:spMkLst>
            <pc:docMk/>
            <pc:sldMk cId="2434915796" sldId="408"/>
            <ac:spMk id="13" creationId="{FF640971-A89A-4911-A617-23EA3A40DB57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15" creationId="{52F3CA1E-6BDC-4A56-AA4B-9ABA4B08A64B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24" creationId="{108A8EC0-AC99-4EBE-BEE0-FA24A705918F}"/>
          </ac:spMkLst>
        </pc:spChg>
        <pc:spChg chg="mod">
          <ac:chgData name="Weifeng Xu" userId="e7aed605-a3dd-4d5a-a692-a87037af107b" providerId="ADAL" clId="{EE9F6930-7CCF-4FFB-A9A3-728E18CD63AA}" dt="2025-04-29T20:35:06.854" v="2421" actId="1076"/>
          <ac:spMkLst>
            <pc:docMk/>
            <pc:sldMk cId="2434915796" sldId="408"/>
            <ac:spMk id="31" creationId="{8C1B03DA-881F-4D97-9FC5-B9640124242C}"/>
          </ac:spMkLst>
        </pc:spChg>
      </pc:sldChg>
      <pc:sldChg chg="modSp mod ord">
        <pc:chgData name="Weifeng Xu" userId="e7aed605-a3dd-4d5a-a692-a87037af107b" providerId="ADAL" clId="{EE9F6930-7CCF-4FFB-A9A3-728E18CD63AA}" dt="2025-04-29T20:27:35.615" v="2370"/>
        <pc:sldMkLst>
          <pc:docMk/>
          <pc:sldMk cId="1342007102" sldId="410"/>
        </pc:sldMkLst>
      </pc:sldChg>
      <pc:sldChg chg="addSp delSp modSp mod">
        <pc:chgData name="Weifeng Xu" userId="e7aed605-a3dd-4d5a-a692-a87037af107b" providerId="ADAL" clId="{EE9F6930-7CCF-4FFB-A9A3-728E18CD63AA}" dt="2025-04-06T15:08:45.340" v="1780" actId="20577"/>
        <pc:sldMkLst>
          <pc:docMk/>
          <pc:sldMk cId="522478385" sldId="412"/>
        </pc:sldMkLst>
        <pc:spChg chg="add mod">
          <ac:chgData name="Weifeng Xu" userId="e7aed605-a3dd-4d5a-a692-a87037af107b" providerId="ADAL" clId="{EE9F6930-7CCF-4FFB-A9A3-728E18CD63AA}" dt="2025-04-06T15:08:45.340" v="1780" actId="20577"/>
          <ac:spMkLst>
            <pc:docMk/>
            <pc:sldMk cId="522478385" sldId="412"/>
            <ac:spMk id="13" creationId="{8CBAA2B4-A9BD-EC28-65CC-AEB2177CF01A}"/>
          </ac:spMkLst>
        </pc:spChg>
        <pc:picChg chg="add del mod ord">
          <ac:chgData name="Weifeng Xu" userId="e7aed605-a3dd-4d5a-a692-a87037af107b" providerId="ADAL" clId="{EE9F6930-7CCF-4FFB-A9A3-728E18CD63AA}" dt="2025-04-06T15:01:43.307" v="1664" actId="478"/>
          <ac:picMkLst>
            <pc:docMk/>
            <pc:sldMk cId="522478385" sldId="412"/>
            <ac:picMk id="10" creationId="{ED459ECA-32AA-ACEE-CBC9-C2AF6FD6902A}"/>
          </ac:picMkLst>
        </pc:picChg>
        <pc:cxnChg chg="mod">
          <ac:chgData name="Weifeng Xu" userId="e7aed605-a3dd-4d5a-a692-a87037af107b" providerId="ADAL" clId="{EE9F6930-7CCF-4FFB-A9A3-728E18CD63AA}" dt="2025-04-06T15:01:24.860" v="1658" actId="478"/>
          <ac:cxnSpMkLst>
            <pc:docMk/>
            <pc:sldMk cId="522478385" sldId="412"/>
            <ac:cxnSpMk id="7" creationId="{76CFA0E3-3383-46C7-80B2-F0C4A2422E73}"/>
          </ac:cxnSpMkLst>
        </pc:cxnChg>
        <pc:cxnChg chg="add mod">
          <ac:chgData name="Weifeng Xu" userId="e7aed605-a3dd-4d5a-a692-a87037af107b" providerId="ADAL" clId="{EE9F6930-7CCF-4FFB-A9A3-728E18CD63AA}" dt="2025-04-06T15:08:06.082" v="1776" actId="14100"/>
          <ac:cxnSpMkLst>
            <pc:docMk/>
            <pc:sldMk cId="522478385" sldId="412"/>
            <ac:cxnSpMk id="15" creationId="{7242A5F7-7478-13A6-A0A8-80B7E5DF18D1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11303168" sldId="41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56765016" sldId="41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66371764" sldId="41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684471298" sldId="41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9776723" sldId="41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115273674" sldId="42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151500973" sldId="42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7802691" sldId="42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087098632" sldId="42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730165327" sldId="42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406999115" sldId="42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066724419" sldId="42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60768871" sldId="429"/>
        </pc:sldMkLst>
      </pc:sldChg>
      <pc:sldChg chg="modSp mod ord">
        <pc:chgData name="Weifeng Xu" userId="e7aed605-a3dd-4d5a-a692-a87037af107b" providerId="ADAL" clId="{EE9F6930-7CCF-4FFB-A9A3-728E18CD63AA}" dt="2025-04-29T20:13:03.410" v="2244" actId="20577"/>
        <pc:sldMkLst>
          <pc:docMk/>
          <pc:sldMk cId="473647882" sldId="430"/>
        </pc:sldMkLst>
        <pc:spChg chg="mod">
          <ac:chgData name="Weifeng Xu" userId="e7aed605-a3dd-4d5a-a692-a87037af107b" providerId="ADAL" clId="{EE9F6930-7CCF-4FFB-A9A3-728E18CD63AA}" dt="2025-04-29T20:12:40.073" v="2226" actId="313"/>
          <ac:spMkLst>
            <pc:docMk/>
            <pc:sldMk cId="473647882" sldId="430"/>
            <ac:spMk id="2" creationId="{5F6B053C-93CB-4A52-8514-DC046115E30F}"/>
          </ac:spMkLst>
        </pc:spChg>
        <pc:spChg chg="mod">
          <ac:chgData name="Weifeng Xu" userId="e7aed605-a3dd-4d5a-a692-a87037af107b" providerId="ADAL" clId="{EE9F6930-7CCF-4FFB-A9A3-728E18CD63AA}" dt="2025-04-29T20:13:03.410" v="2244" actId="20577"/>
          <ac:spMkLst>
            <pc:docMk/>
            <pc:sldMk cId="473647882" sldId="430"/>
            <ac:spMk id="3" creationId="{D267E90B-4410-464A-9F6D-B5EEF0E19669}"/>
          </ac:spMkLst>
        </pc:sp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768160874" sldId="43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284775497" sldId="432"/>
        </pc:sldMkLst>
      </pc:sldChg>
      <pc:sldChg chg="addSp delSp modSp new mod ord modClrScheme chgLayout modNotesTx">
        <pc:chgData name="Weifeng Xu" userId="e7aed605-a3dd-4d5a-a692-a87037af107b" providerId="ADAL" clId="{EE9F6930-7CCF-4FFB-A9A3-728E18CD63AA}" dt="2025-04-29T20:16:27.120" v="2293" actId="207"/>
        <pc:sldMkLst>
          <pc:docMk/>
          <pc:sldMk cId="812510999" sldId="435"/>
        </pc:sldMkLst>
        <pc:spChg chg="mod">
          <ac:chgData name="Weifeng Xu" userId="e7aed605-a3dd-4d5a-a692-a87037af107b" providerId="ADAL" clId="{EE9F6930-7CCF-4FFB-A9A3-728E18CD63AA}" dt="2025-04-29T20:16:27.120" v="2293" actId="207"/>
          <ac:spMkLst>
            <pc:docMk/>
            <pc:sldMk cId="812510999" sldId="435"/>
            <ac:spMk id="2" creationId="{40BAB542-FC68-4DEF-A482-EDEE49C713CE}"/>
          </ac:spMkLst>
        </pc:spChg>
        <pc:spChg chg="mod">
          <ac:chgData name="Weifeng Xu" userId="e7aed605-a3dd-4d5a-a692-a87037af107b" providerId="ADAL" clId="{EE9F6930-7CCF-4FFB-A9A3-728E18CD63AA}" dt="2025-04-06T13:05:51.294" v="1627" actId="1036"/>
          <ac:spMkLst>
            <pc:docMk/>
            <pc:sldMk cId="812510999" sldId="435"/>
            <ac:spMk id="8" creationId="{DD36561C-7F7D-4AAE-BE6F-DB50F9480FD3}"/>
          </ac:spMkLst>
        </pc:spChg>
        <pc:picChg chg="mod">
          <ac:chgData name="Weifeng Xu" userId="e7aed605-a3dd-4d5a-a692-a87037af107b" providerId="ADAL" clId="{EE9F6930-7CCF-4FFB-A9A3-728E18CD63AA}" dt="2025-04-06T13:05:51.294" v="1627" actId="1036"/>
          <ac:picMkLst>
            <pc:docMk/>
            <pc:sldMk cId="812510999" sldId="435"/>
            <ac:picMk id="5" creationId="{52A3C01A-63C1-45ED-B274-1687A02EAAA1}"/>
          </ac:picMkLst>
        </pc:picChg>
        <pc:picChg chg="mod">
          <ac:chgData name="Weifeng Xu" userId="e7aed605-a3dd-4d5a-a692-a87037af107b" providerId="ADAL" clId="{EE9F6930-7CCF-4FFB-A9A3-728E18CD63AA}" dt="2025-04-06T13:05:51.294" v="1627" actId="1036"/>
          <ac:picMkLst>
            <pc:docMk/>
            <pc:sldMk cId="812510999" sldId="435"/>
            <ac:picMk id="7" creationId="{E954F7D4-5555-4247-8DBA-9271A55B68B2}"/>
          </ac:picMkLst>
        </pc:picChg>
        <pc:cxnChg chg="mod">
          <ac:chgData name="Weifeng Xu" userId="e7aed605-a3dd-4d5a-a692-a87037af107b" providerId="ADAL" clId="{EE9F6930-7CCF-4FFB-A9A3-728E18CD63AA}" dt="2025-04-06T13:05:51.294" v="1627" actId="1036"/>
          <ac:cxnSpMkLst>
            <pc:docMk/>
            <pc:sldMk cId="812510999" sldId="435"/>
            <ac:cxnSpMk id="10" creationId="{FD9916F2-89F3-4BA9-BB34-FEE4F6B6D682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01802835" sldId="435"/>
        </pc:sldMkLst>
      </pc:sldChg>
      <pc:sldChg chg="addSp delSp modSp new mod ord modClrScheme chgLayout">
        <pc:chgData name="Weifeng Xu" userId="e7aed605-a3dd-4d5a-a692-a87037af107b" providerId="ADAL" clId="{EE9F6930-7CCF-4FFB-A9A3-728E18CD63AA}" dt="2025-04-29T20:17:25.900" v="2313" actId="20577"/>
        <pc:sldMkLst>
          <pc:docMk/>
          <pc:sldMk cId="2333209451" sldId="436"/>
        </pc:sldMkLst>
        <pc:spChg chg="add mod ord">
          <ac:chgData name="Weifeng Xu" userId="e7aed605-a3dd-4d5a-a692-a87037af107b" providerId="ADAL" clId="{EE9F6930-7CCF-4FFB-A9A3-728E18CD63AA}" dt="2025-04-29T20:17:25.900" v="2313" actId="20577"/>
          <ac:spMkLst>
            <pc:docMk/>
            <pc:sldMk cId="2333209451" sldId="436"/>
            <ac:spMk id="2" creationId="{5FAD3F4D-05E3-1B25-D738-6A3FD0030853}"/>
          </ac:spMkLst>
        </pc:spChg>
        <pc:spChg chg="mod">
          <ac:chgData name="Weifeng Xu" userId="e7aed605-a3dd-4d5a-a692-a87037af107b" providerId="ADAL" clId="{EE9F6930-7CCF-4FFB-A9A3-728E18CD63AA}" dt="2025-04-06T13:06:03.666" v="1628" actId="1076"/>
          <ac:spMkLst>
            <pc:docMk/>
            <pc:sldMk cId="2333209451" sldId="436"/>
            <ac:spMk id="4" creationId="{A234FA78-B203-43F5-923C-E4B538C6C198}"/>
          </ac:spMkLst>
        </pc:spChg>
        <pc:picChg chg="mod">
          <ac:chgData name="Weifeng Xu" userId="e7aed605-a3dd-4d5a-a692-a87037af107b" providerId="ADAL" clId="{EE9F6930-7CCF-4FFB-A9A3-728E18CD63AA}" dt="2025-04-06T13:06:03.666" v="1628" actId="1076"/>
          <ac:picMkLst>
            <pc:docMk/>
            <pc:sldMk cId="2333209451" sldId="436"/>
            <ac:picMk id="3" creationId="{B36D7B5E-EC0F-4011-8ABB-81652DAEEC24}"/>
          </ac:picMkLst>
        </pc:picChg>
        <pc:picChg chg="mod">
          <ac:chgData name="Weifeng Xu" userId="e7aed605-a3dd-4d5a-a692-a87037af107b" providerId="ADAL" clId="{EE9F6930-7CCF-4FFB-A9A3-728E18CD63AA}" dt="2025-04-06T13:06:03.666" v="1628" actId="1076"/>
          <ac:picMkLst>
            <pc:docMk/>
            <pc:sldMk cId="2333209451" sldId="436"/>
            <ac:picMk id="7" creationId="{EEA53D25-4F26-4E3C-AC5D-8AE0FA4714C8}"/>
          </ac:picMkLst>
        </pc:picChg>
        <pc:cxnChg chg="mod">
          <ac:chgData name="Weifeng Xu" userId="e7aed605-a3dd-4d5a-a692-a87037af107b" providerId="ADAL" clId="{EE9F6930-7CCF-4FFB-A9A3-728E18CD63AA}" dt="2025-04-06T13:06:03.666" v="1628" actId="1076"/>
          <ac:cxnSpMkLst>
            <pc:docMk/>
            <pc:sldMk cId="2333209451" sldId="436"/>
            <ac:cxnSpMk id="5" creationId="{1A7D00F5-7FC6-4195-8E1E-A05AB4A9D654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07224247" sldId="436"/>
        </pc:sldMkLst>
      </pc:sldChg>
      <pc:sldChg chg="addSp modSp new mod ord">
        <pc:chgData name="Weifeng Xu" userId="e7aed605-a3dd-4d5a-a692-a87037af107b" providerId="ADAL" clId="{EE9F6930-7CCF-4FFB-A9A3-728E18CD63AA}" dt="2025-04-29T20:27:35.615" v="2370"/>
        <pc:sldMkLst>
          <pc:docMk/>
          <pc:sldMk cId="1147293047" sldId="43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38362762" sldId="437"/>
        </pc:sldMkLst>
      </pc:sldChg>
      <pc:sldChg chg="addSp delSp modSp new mod modClrScheme chgLayout modNotesTx">
        <pc:chgData name="Weifeng Xu" userId="e7aed605-a3dd-4d5a-a692-a87037af107b" providerId="ADAL" clId="{EE9F6930-7CCF-4FFB-A9A3-728E18CD63AA}" dt="2025-04-29T20:35:35.516" v="2424" actId="1076"/>
        <pc:sldMkLst>
          <pc:docMk/>
          <pc:sldMk cId="2400455424" sldId="438"/>
        </pc:sldMkLst>
        <pc:spChg chg="del mod">
          <ac:chgData name="Weifeng Xu" userId="e7aed605-a3dd-4d5a-a692-a87037af107b" providerId="ADAL" clId="{EE9F6930-7CCF-4FFB-A9A3-728E18CD63AA}" dt="2025-04-29T20:35:32.114" v="2423" actId="700"/>
          <ac:spMkLst>
            <pc:docMk/>
            <pc:sldMk cId="2400455424" sldId="438"/>
            <ac:spMk id="2" creationId="{AB6E73E6-9DCD-497A-9E99-0CA0B8C0C838}"/>
          </ac:spMkLst>
        </pc:spChg>
        <pc:spChg chg="mod">
          <ac:chgData name="Weifeng Xu" userId="e7aed605-a3dd-4d5a-a692-a87037af107b" providerId="ADAL" clId="{EE9F6930-7CCF-4FFB-A9A3-728E18CD63AA}" dt="2025-04-29T20:35:35.516" v="2424" actId="1076"/>
          <ac:spMkLst>
            <pc:docMk/>
            <pc:sldMk cId="2400455424" sldId="438"/>
            <ac:spMk id="5" creationId="{DE2FFAFD-1A2B-4853-9736-0EEEB72EA3C2}"/>
          </ac:spMkLst>
        </pc:spChg>
        <pc:picChg chg="mod">
          <ac:chgData name="Weifeng Xu" userId="e7aed605-a3dd-4d5a-a692-a87037af107b" providerId="ADAL" clId="{EE9F6930-7CCF-4FFB-A9A3-728E18CD63AA}" dt="2025-04-29T20:35:35.516" v="2424" actId="1076"/>
          <ac:picMkLst>
            <pc:docMk/>
            <pc:sldMk cId="2400455424" sldId="438"/>
            <ac:picMk id="4" creationId="{90F72810-1176-4A9B-BBD7-D52DB528CFD9}"/>
          </ac:picMkLst>
        </pc:picChg>
      </pc:sldChg>
      <pc:sldChg chg="addSp delSp modSp new mod modClrScheme chgLayout">
        <pc:chgData name="Weifeng Xu" userId="e7aed605-a3dd-4d5a-a692-a87037af107b" providerId="ADAL" clId="{EE9F6930-7CCF-4FFB-A9A3-728E18CD63AA}" dt="2025-04-29T20:36:47.492" v="2446" actId="1076"/>
        <pc:sldMkLst>
          <pc:docMk/>
          <pc:sldMk cId="971927713" sldId="439"/>
        </pc:sldMkLst>
        <pc:spChg chg="add mod ord">
          <ac:chgData name="Weifeng Xu" userId="e7aed605-a3dd-4d5a-a692-a87037af107b" providerId="ADAL" clId="{EE9F6930-7CCF-4FFB-A9A3-728E18CD63AA}" dt="2025-04-29T20:36:41.663" v="2445" actId="20577"/>
          <ac:spMkLst>
            <pc:docMk/>
            <pc:sldMk cId="971927713" sldId="439"/>
            <ac:spMk id="2" creationId="{895BE8D3-905C-CDDA-2875-EE4A099FE32F}"/>
          </ac:spMkLst>
        </pc:spChg>
        <pc:spChg chg="mod">
          <ac:chgData name="Weifeng Xu" userId="e7aed605-a3dd-4d5a-a692-a87037af107b" providerId="ADAL" clId="{EE9F6930-7CCF-4FFB-A9A3-728E18CD63AA}" dt="2025-04-29T20:36:47.492" v="2446" actId="1076"/>
          <ac:spMkLst>
            <pc:docMk/>
            <pc:sldMk cId="971927713" sldId="439"/>
            <ac:spMk id="5" creationId="{3599A9EE-FFC4-47D2-9909-9B558F18A50E}"/>
          </ac:spMkLst>
        </pc:spChg>
        <pc:picChg chg="mod">
          <ac:chgData name="Weifeng Xu" userId="e7aed605-a3dd-4d5a-a692-a87037af107b" providerId="ADAL" clId="{EE9F6930-7CCF-4FFB-A9A3-728E18CD63AA}" dt="2025-04-29T20:36:47.492" v="2446" actId="1076"/>
          <ac:picMkLst>
            <pc:docMk/>
            <pc:sldMk cId="971927713" sldId="439"/>
            <ac:picMk id="4" creationId="{1BFE99AA-FD10-49CF-9D01-BEFDFD2AC069}"/>
          </ac:picMkLst>
        </pc:picChg>
      </pc:sldChg>
      <pc:sldChg chg="addSp delSp modSp new mod modNotesTx">
        <pc:chgData name="Weifeng Xu" userId="e7aed605-a3dd-4d5a-a692-a87037af107b" providerId="ADAL" clId="{EE9F6930-7CCF-4FFB-A9A3-728E18CD63AA}" dt="2025-04-06T16:26:45.509" v="2077" actId="1037"/>
        <pc:sldMkLst>
          <pc:docMk/>
          <pc:sldMk cId="3814547000" sldId="440"/>
        </pc:sldMkLst>
        <pc:spChg chg="add mod">
          <ac:chgData name="Weifeng Xu" userId="e7aed605-a3dd-4d5a-a692-a87037af107b" providerId="ADAL" clId="{EE9F6930-7CCF-4FFB-A9A3-728E18CD63AA}" dt="2025-04-06T16:22:35.508" v="2027" actId="208"/>
          <ac:spMkLst>
            <pc:docMk/>
            <pc:sldMk cId="3814547000" sldId="440"/>
            <ac:spMk id="7" creationId="{98C6B9F7-8041-2DCD-2185-5CB8F54BF402}"/>
          </ac:spMkLst>
        </pc:spChg>
        <pc:spChg chg="add mod">
          <ac:chgData name="Weifeng Xu" userId="e7aed605-a3dd-4d5a-a692-a87037af107b" providerId="ADAL" clId="{EE9F6930-7CCF-4FFB-A9A3-728E18CD63AA}" dt="2025-04-06T16:26:45.509" v="2077" actId="1037"/>
          <ac:spMkLst>
            <pc:docMk/>
            <pc:sldMk cId="3814547000" sldId="440"/>
            <ac:spMk id="8" creationId="{30641FF0-E15F-7BE8-300E-48E502BE4A21}"/>
          </ac:spMkLst>
        </pc:spChg>
        <pc:picChg chg="add del mod">
          <ac:chgData name="Weifeng Xu" userId="e7aed605-a3dd-4d5a-a692-a87037af107b" providerId="ADAL" clId="{EE9F6930-7CCF-4FFB-A9A3-728E18CD63AA}" dt="2025-04-06T16:25:53.357" v="2032" actId="21"/>
          <ac:picMkLst>
            <pc:docMk/>
            <pc:sldMk cId="3814547000" sldId="440"/>
            <ac:picMk id="3" creationId="{48220B17-461F-4311-8532-C7B9C6A714FE}"/>
          </ac:picMkLst>
        </pc:picChg>
      </pc:sldChg>
      <pc:sldChg chg="addSp delSp modSp new mod modClrScheme chgLayout modNotesTx">
        <pc:chgData name="Weifeng Xu" userId="e7aed605-a3dd-4d5a-a692-a87037af107b" providerId="ADAL" clId="{EE9F6930-7CCF-4FFB-A9A3-728E18CD63AA}" dt="2025-04-06T16:29:14.935" v="2082" actId="478"/>
        <pc:sldMkLst>
          <pc:docMk/>
          <pc:sldMk cId="1703153300" sldId="441"/>
        </pc:sldMkLst>
      </pc:sldChg>
      <pc:sldChg chg="addSp modSp new mod modClrScheme chgLayout">
        <pc:chgData name="Weifeng Xu" userId="e7aed605-a3dd-4d5a-a692-a87037af107b" providerId="ADAL" clId="{EE9F6930-7CCF-4FFB-A9A3-728E18CD63AA}" dt="2025-04-29T20:22:51.255" v="2357" actId="27636"/>
        <pc:sldMkLst>
          <pc:docMk/>
          <pc:sldMk cId="581126443" sldId="442"/>
        </pc:sldMkLst>
        <pc:spChg chg="mod ord">
          <ac:chgData name="Weifeng Xu" userId="e7aed605-a3dd-4d5a-a692-a87037af107b" providerId="ADAL" clId="{EE9F6930-7CCF-4FFB-A9A3-728E18CD63AA}" dt="2025-04-29T20:22:11.040" v="2355" actId="404"/>
          <ac:spMkLst>
            <pc:docMk/>
            <pc:sldMk cId="581126443" sldId="442"/>
            <ac:spMk id="2" creationId="{B83D6607-27E9-53F6-3A55-6EE24B7030F4}"/>
          </ac:spMkLst>
        </pc:spChg>
        <pc:spChg chg="add mod ord">
          <ac:chgData name="Weifeng Xu" userId="e7aed605-a3dd-4d5a-a692-a87037af107b" providerId="ADAL" clId="{EE9F6930-7CCF-4FFB-A9A3-728E18CD63AA}" dt="2025-04-29T20:22:51.255" v="2357" actId="27636"/>
          <ac:spMkLst>
            <pc:docMk/>
            <pc:sldMk cId="581126443" sldId="442"/>
            <ac:spMk id="3" creationId="{E2A3CAF7-2962-BAD7-786A-36909E27A7C3}"/>
          </ac:spMkLst>
        </pc:spChg>
      </pc:sldChg>
      <pc:sldChg chg="addSp delSp modSp new mod">
        <pc:chgData name="Weifeng Xu" userId="e7aed605-a3dd-4d5a-a692-a87037af107b" providerId="ADAL" clId="{EE9F6930-7CCF-4FFB-A9A3-728E18CD63AA}" dt="2025-04-29T20:23:40.850" v="2364" actId="20577"/>
        <pc:sldMkLst>
          <pc:docMk/>
          <pc:sldMk cId="207761181" sldId="443"/>
        </pc:sldMkLst>
        <pc:spChg chg="mod">
          <ac:chgData name="Weifeng Xu" userId="e7aed605-a3dd-4d5a-a692-a87037af107b" providerId="ADAL" clId="{EE9F6930-7CCF-4FFB-A9A3-728E18CD63AA}" dt="2025-04-06T15:07:06.320" v="1735" actId="404"/>
          <ac:spMkLst>
            <pc:docMk/>
            <pc:sldMk cId="207761181" sldId="443"/>
            <ac:spMk id="2" creationId="{AE631F24-0BF3-05CB-BA0F-9ED5D730F7A9}"/>
          </ac:spMkLst>
        </pc:spChg>
        <pc:spChg chg="add del mod">
          <ac:chgData name="Weifeng Xu" userId="e7aed605-a3dd-4d5a-a692-a87037af107b" providerId="ADAL" clId="{EE9F6930-7CCF-4FFB-A9A3-728E18CD63AA}" dt="2025-04-29T20:23:40.850" v="2364" actId="20577"/>
          <ac:spMkLst>
            <pc:docMk/>
            <pc:sldMk cId="207761181" sldId="443"/>
            <ac:spMk id="3" creationId="{55ADA293-2C64-9CED-EF72-D130A03B9305}"/>
          </ac:spMkLst>
        </pc:spChg>
      </pc:sldChg>
      <pc:sldChg chg="addSp delSp modSp add del mod modClrScheme chgLayout">
        <pc:chgData name="Weifeng Xu" userId="e7aed605-a3dd-4d5a-a692-a87037af107b" providerId="ADAL" clId="{EE9F6930-7CCF-4FFB-A9A3-728E18CD63AA}" dt="2025-04-29T20:25:21.426" v="2365" actId="47"/>
        <pc:sldMkLst>
          <pc:docMk/>
          <pc:sldMk cId="2868034371" sldId="444"/>
        </pc:sldMkLst>
      </pc:sldChg>
      <pc:sldChg chg="addSp delSp modSp new mod modClrScheme chgLayout">
        <pc:chgData name="Weifeng Xu" userId="e7aed605-a3dd-4d5a-a692-a87037af107b" providerId="ADAL" clId="{EE9F6930-7CCF-4FFB-A9A3-728E18CD63AA}" dt="2025-04-06T16:29:49.932" v="2119" actId="1076"/>
        <pc:sldMkLst>
          <pc:docMk/>
          <pc:sldMk cId="36715312" sldId="445"/>
        </pc:sldMkLst>
        <pc:spChg chg="add mod ord">
          <ac:chgData name="Weifeng Xu" userId="e7aed605-a3dd-4d5a-a692-a87037af107b" providerId="ADAL" clId="{EE9F6930-7CCF-4FFB-A9A3-728E18CD63AA}" dt="2025-04-06T16:29:42.635" v="2118" actId="20577"/>
          <ac:spMkLst>
            <pc:docMk/>
            <pc:sldMk cId="36715312" sldId="445"/>
            <ac:spMk id="6" creationId="{09346600-97AD-5FE5-5A05-7304C34ED7CB}"/>
          </ac:spMkLst>
        </pc:spChg>
        <pc:picChg chg="add mod">
          <ac:chgData name="Weifeng Xu" userId="e7aed605-a3dd-4d5a-a692-a87037af107b" providerId="ADAL" clId="{EE9F6930-7CCF-4FFB-A9A3-728E18CD63AA}" dt="2025-04-06T16:29:49.932" v="2119" actId="1076"/>
          <ac:picMkLst>
            <pc:docMk/>
            <pc:sldMk cId="36715312" sldId="445"/>
            <ac:picMk id="5" creationId="{26C4FF0A-8D7D-D1B8-E98C-45AC734D14A2}"/>
          </ac:picMkLst>
        </pc:picChg>
      </pc:sldChg>
      <pc:sldChg chg="addSp delSp modSp new mod modClrScheme chgLayout">
        <pc:chgData name="Weifeng Xu" userId="e7aed605-a3dd-4d5a-a692-a87037af107b" providerId="ADAL" clId="{EE9F6930-7CCF-4FFB-A9A3-728E18CD63AA}" dt="2025-04-06T16:38:35.752" v="2188" actId="6549"/>
        <pc:sldMkLst>
          <pc:docMk/>
          <pc:sldMk cId="3395626145" sldId="446"/>
        </pc:sldMkLst>
        <pc:spChg chg="mod ord">
          <ac:chgData name="Weifeng Xu" userId="e7aed605-a3dd-4d5a-a692-a87037af107b" providerId="ADAL" clId="{EE9F6930-7CCF-4FFB-A9A3-728E18CD63AA}" dt="2025-04-06T16:37:45.753" v="2171" actId="20577"/>
          <ac:spMkLst>
            <pc:docMk/>
            <pc:sldMk cId="3395626145" sldId="446"/>
            <ac:spMk id="2" creationId="{8B456B13-54B9-80C4-4F53-52A7287F0299}"/>
          </ac:spMkLst>
        </pc:spChg>
        <pc:spChg chg="add mod">
          <ac:chgData name="Weifeng Xu" userId="e7aed605-a3dd-4d5a-a692-a87037af107b" providerId="ADAL" clId="{EE9F6930-7CCF-4FFB-A9A3-728E18CD63AA}" dt="2025-04-06T16:37:30.931" v="2154" actId="14100"/>
          <ac:spMkLst>
            <pc:docMk/>
            <pc:sldMk cId="3395626145" sldId="446"/>
            <ac:spMk id="5" creationId="{852F0BC5-5BDF-1902-BD55-74C314FDCA92}"/>
          </ac:spMkLst>
        </pc:spChg>
        <pc:spChg chg="add mod">
          <ac:chgData name="Weifeng Xu" userId="e7aed605-a3dd-4d5a-a692-a87037af107b" providerId="ADAL" clId="{EE9F6930-7CCF-4FFB-A9A3-728E18CD63AA}" dt="2025-04-06T16:38:35.752" v="2188" actId="6549"/>
          <ac:spMkLst>
            <pc:docMk/>
            <pc:sldMk cId="3395626145" sldId="446"/>
            <ac:spMk id="7" creationId="{87BAC61C-2DCC-0621-AEA4-7FAE8A632BF8}"/>
          </ac:spMkLst>
        </pc:spChg>
      </pc:sldChg>
      <pc:sldChg chg="addSp delSp modSp new mod modClrScheme chgLayout">
        <pc:chgData name="Weifeng Xu" userId="e7aed605-a3dd-4d5a-a692-a87037af107b" providerId="ADAL" clId="{EE9F6930-7CCF-4FFB-A9A3-728E18CD63AA}" dt="2025-04-29T20:15:44.978" v="2259"/>
        <pc:sldMkLst>
          <pc:docMk/>
          <pc:sldMk cId="2627566237" sldId="447"/>
        </pc:sldMkLst>
        <pc:spChg chg="del mod ord">
          <ac:chgData name="Weifeng Xu" userId="e7aed605-a3dd-4d5a-a692-a87037af107b" providerId="ADAL" clId="{EE9F6930-7CCF-4FFB-A9A3-728E18CD63AA}" dt="2025-04-29T20:15:27.416" v="2256" actId="700"/>
          <ac:spMkLst>
            <pc:docMk/>
            <pc:sldMk cId="2627566237" sldId="447"/>
            <ac:spMk id="2" creationId="{51104BDF-E525-E22D-BC2F-80CA8930EB46}"/>
          </ac:spMkLst>
        </pc:spChg>
        <pc:spChg chg="add mod ord">
          <ac:chgData name="Weifeng Xu" userId="e7aed605-a3dd-4d5a-a692-a87037af107b" providerId="ADAL" clId="{EE9F6930-7CCF-4FFB-A9A3-728E18CD63AA}" dt="2025-04-29T20:15:44.978" v="2259"/>
          <ac:spMkLst>
            <pc:docMk/>
            <pc:sldMk cId="2627566237" sldId="447"/>
            <ac:spMk id="3" creationId="{64ABB799-FF5D-485C-CD20-BCDF0F79D53A}"/>
          </ac:spMkLst>
        </pc:spChg>
        <pc:spChg chg="add mod ord">
          <ac:chgData name="Weifeng Xu" userId="e7aed605-a3dd-4d5a-a692-a87037af107b" providerId="ADAL" clId="{EE9F6930-7CCF-4FFB-A9A3-728E18CD63AA}" dt="2025-04-29T20:15:27.416" v="2256" actId="700"/>
          <ac:spMkLst>
            <pc:docMk/>
            <pc:sldMk cId="2627566237" sldId="447"/>
            <ac:spMk id="4" creationId="{65EAF4F2-6788-9BEF-4414-D1D2888AB4F6}"/>
          </ac:spMkLst>
        </pc:spChg>
      </pc:sldChg>
      <pc:sldChg chg="addSp delSp modSp new mod modClrScheme chgLayout">
        <pc:chgData name="Weifeng Xu" userId="e7aed605-a3dd-4d5a-a692-a87037af107b" providerId="ADAL" clId="{EE9F6930-7CCF-4FFB-A9A3-728E18CD63AA}" dt="2025-04-29T20:16:48.207" v="2297"/>
        <pc:sldMkLst>
          <pc:docMk/>
          <pc:sldMk cId="328854724" sldId="448"/>
        </pc:sldMkLst>
        <pc:spChg chg="del mod ord">
          <ac:chgData name="Weifeng Xu" userId="e7aed605-a3dd-4d5a-a692-a87037af107b" providerId="ADAL" clId="{EE9F6930-7CCF-4FFB-A9A3-728E18CD63AA}" dt="2025-04-29T20:16:42.174" v="2295" actId="700"/>
          <ac:spMkLst>
            <pc:docMk/>
            <pc:sldMk cId="328854724" sldId="448"/>
            <ac:spMk id="2" creationId="{313B782A-5986-9998-75FA-FAB2B15C9ABE}"/>
          </ac:spMkLst>
        </pc:spChg>
        <pc:spChg chg="del mod ord">
          <ac:chgData name="Weifeng Xu" userId="e7aed605-a3dd-4d5a-a692-a87037af107b" providerId="ADAL" clId="{EE9F6930-7CCF-4FFB-A9A3-728E18CD63AA}" dt="2025-04-29T20:16:42.174" v="2295" actId="700"/>
          <ac:spMkLst>
            <pc:docMk/>
            <pc:sldMk cId="328854724" sldId="448"/>
            <ac:spMk id="3" creationId="{610F0C26-A630-6ED2-934D-0B8440B955B1}"/>
          </ac:spMkLst>
        </pc:spChg>
        <pc:spChg chg="add mod ord">
          <ac:chgData name="Weifeng Xu" userId="e7aed605-a3dd-4d5a-a692-a87037af107b" providerId="ADAL" clId="{EE9F6930-7CCF-4FFB-A9A3-728E18CD63AA}" dt="2025-04-29T20:16:48.207" v="2297"/>
          <ac:spMkLst>
            <pc:docMk/>
            <pc:sldMk cId="328854724" sldId="448"/>
            <ac:spMk id="4" creationId="{1C9E9D11-ACFF-D1B8-24A3-682447F1CCD8}"/>
          </ac:spMkLst>
        </pc:spChg>
        <pc:spChg chg="add mod ord">
          <ac:chgData name="Weifeng Xu" userId="e7aed605-a3dd-4d5a-a692-a87037af107b" providerId="ADAL" clId="{EE9F6930-7CCF-4FFB-A9A3-728E18CD63AA}" dt="2025-04-29T20:16:42.174" v="2295" actId="700"/>
          <ac:spMkLst>
            <pc:docMk/>
            <pc:sldMk cId="328854724" sldId="448"/>
            <ac:spMk id="5" creationId="{358D3FD1-86A7-418C-FE19-38799825BD30}"/>
          </ac:spMkLst>
        </pc:spChg>
      </pc:sldChg>
      <pc:sldChg chg="addSp delSp modSp new mod modClrScheme chgLayout">
        <pc:chgData name="Weifeng Xu" userId="e7aed605-a3dd-4d5a-a692-a87037af107b" providerId="ADAL" clId="{EE9F6930-7CCF-4FFB-A9A3-728E18CD63AA}" dt="2025-04-29T20:31:48.513" v="2377" actId="207"/>
        <pc:sldMkLst>
          <pc:docMk/>
          <pc:sldMk cId="959590982" sldId="449"/>
        </pc:sldMkLst>
        <pc:spChg chg="del mod ord">
          <ac:chgData name="Weifeng Xu" userId="e7aed605-a3dd-4d5a-a692-a87037af107b" providerId="ADAL" clId="{EE9F6930-7CCF-4FFB-A9A3-728E18CD63AA}" dt="2025-04-29T20:31:38.436" v="2373" actId="700"/>
          <ac:spMkLst>
            <pc:docMk/>
            <pc:sldMk cId="959590982" sldId="449"/>
            <ac:spMk id="2" creationId="{37905FEC-6F8C-534B-FEF3-E5290F0EA7B2}"/>
          </ac:spMkLst>
        </pc:spChg>
        <pc:spChg chg="add mod ord">
          <ac:chgData name="Weifeng Xu" userId="e7aed605-a3dd-4d5a-a692-a87037af107b" providerId="ADAL" clId="{EE9F6930-7CCF-4FFB-A9A3-728E18CD63AA}" dt="2025-04-29T20:31:48.513" v="2377" actId="207"/>
          <ac:spMkLst>
            <pc:docMk/>
            <pc:sldMk cId="959590982" sldId="449"/>
            <ac:spMk id="3" creationId="{1FAEEF0D-98AC-E56C-78DD-4E498B0A2192}"/>
          </ac:spMkLst>
        </pc:spChg>
        <pc:spChg chg="add mod ord">
          <ac:chgData name="Weifeng Xu" userId="e7aed605-a3dd-4d5a-a692-a87037af107b" providerId="ADAL" clId="{EE9F6930-7CCF-4FFB-A9A3-728E18CD63AA}" dt="2025-04-29T20:31:38.436" v="2373" actId="700"/>
          <ac:spMkLst>
            <pc:docMk/>
            <pc:sldMk cId="959590982" sldId="449"/>
            <ac:spMk id="4" creationId="{AA8BE015-BA9C-35C6-E696-85F28AE44E8E}"/>
          </ac:spMkLst>
        </pc:spChg>
      </pc:sldChg>
      <pc:sldChg chg="modSp add mod ord">
        <pc:chgData name="Weifeng Xu" userId="e7aed605-a3dd-4d5a-a692-a87037af107b" providerId="ADAL" clId="{EE9F6930-7CCF-4FFB-A9A3-728E18CD63AA}" dt="2025-04-29T20:33:32.355" v="2386" actId="6549"/>
        <pc:sldMkLst>
          <pc:docMk/>
          <pc:sldMk cId="1187486524" sldId="450"/>
        </pc:sldMkLst>
        <pc:spChg chg="mod">
          <ac:chgData name="Weifeng Xu" userId="e7aed605-a3dd-4d5a-a692-a87037af107b" providerId="ADAL" clId="{EE9F6930-7CCF-4FFB-A9A3-728E18CD63AA}" dt="2025-04-29T20:33:32.355" v="2386" actId="6549"/>
          <ac:spMkLst>
            <pc:docMk/>
            <pc:sldMk cId="1187486524" sldId="450"/>
            <ac:spMk id="3" creationId="{713B50CF-FC1E-706D-2364-06C0B51F0303}"/>
          </ac:spMkLst>
        </pc:spChg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08-02T12:21:15.204" v="2231" actId="20577"/>
      <pc:docMkLst>
        <pc:docMk/>
      </pc:docMkLst>
      <pc:sldChg chg="ord">
        <pc:chgData name="Weifeng Xu" userId="e7aed605-a3dd-4d5a-a692-a87037af107b" providerId="ADAL" clId="{299C181A-A292-47FC-915C-BDBD223C6841}" dt="2021-07-30T19:07:13.317" v="1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mod">
        <pc:chgData name="Weifeng Xu" userId="e7aed605-a3dd-4d5a-a692-a87037af107b" providerId="ADAL" clId="{299C181A-A292-47FC-915C-BDBD223C6841}" dt="2021-07-30T23:27:23.885" v="974" actId="1076"/>
        <pc:sldMkLst>
          <pc:docMk/>
          <pc:sldMk cId="701159285" sldId="366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7:55.335" v="805" actId="1036"/>
        <pc:sldMkLst>
          <pc:docMk/>
          <pc:sldMk cId="1936378801" sldId="370"/>
        </pc:sldMkLst>
      </pc:sldChg>
      <pc:sldChg chg="addSp modSp mod ord">
        <pc:chgData name="Weifeng Xu" userId="e7aed605-a3dd-4d5a-a692-a87037af107b" providerId="ADAL" clId="{299C181A-A292-47FC-915C-BDBD223C6841}" dt="2021-07-30T21:21:33.108" v="894" actId="313"/>
        <pc:sldMkLst>
          <pc:docMk/>
          <pc:sldMk cId="1486128054" sldId="371"/>
        </pc:sldMkLst>
      </pc:sldChg>
      <pc:sldChg chg="addSp delSp modSp mod ord">
        <pc:chgData name="Weifeng Xu" userId="e7aed605-a3dd-4d5a-a692-a87037af107b" providerId="ADAL" clId="{299C181A-A292-47FC-915C-BDBD223C6841}" dt="2021-07-30T23:23:54.658" v="941" actId="1076"/>
        <pc:sldMkLst>
          <pc:docMk/>
          <pc:sldMk cId="1666623918" sldId="375"/>
        </pc:sldMkLst>
      </pc:sldChg>
      <pc:sldChg chg="modSp mod">
        <pc:chgData name="Weifeng Xu" userId="e7aed605-a3dd-4d5a-a692-a87037af107b" providerId="ADAL" clId="{299C181A-A292-47FC-915C-BDBD223C6841}" dt="2021-07-30T23:16:45.817" v="929" actId="1076"/>
        <pc:sldMkLst>
          <pc:docMk/>
          <pc:sldMk cId="887055268" sldId="381"/>
        </pc:sldMkLst>
      </pc:sldChg>
      <pc:sldChg chg="addSp delSp modSp mod">
        <pc:chgData name="Weifeng Xu" userId="e7aed605-a3dd-4d5a-a692-a87037af107b" providerId="ADAL" clId="{299C181A-A292-47FC-915C-BDBD223C6841}" dt="2021-07-31T00:27:51.884" v="1118" actId="1076"/>
        <pc:sldMkLst>
          <pc:docMk/>
          <pc:sldMk cId="4290566257" sldId="384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0:57:14.391" v="1529" actId="20577"/>
        <pc:sldMkLst>
          <pc:docMk/>
          <pc:sldMk cId="4047841888" sldId="38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58:19.370" v="1893" actId="14100"/>
        <pc:sldMkLst>
          <pc:docMk/>
          <pc:sldMk cId="2521390374" sldId="397"/>
        </pc:sldMkLst>
      </pc:sldChg>
      <pc:sldChg chg="addSp delSp modSp mod ord modClrScheme chgLayout modNotesTx">
        <pc:chgData name="Weifeng Xu" userId="e7aed605-a3dd-4d5a-a692-a87037af107b" providerId="ADAL" clId="{299C181A-A292-47FC-915C-BDBD223C6841}" dt="2021-07-31T02:13:51.048" v="2023" actId="14100"/>
        <pc:sldMkLst>
          <pc:docMk/>
          <pc:sldMk cId="1424450382" sldId="398"/>
        </pc:sldMkLst>
      </pc:sldChg>
      <pc:sldChg chg="addSp delSp modSp mod ord">
        <pc:chgData name="Weifeng Xu" userId="e7aed605-a3dd-4d5a-a692-a87037af107b" providerId="ADAL" clId="{299C181A-A292-47FC-915C-BDBD223C6841}" dt="2021-07-31T01:50:55.359" v="1771" actId="14100"/>
        <pc:sldMkLst>
          <pc:docMk/>
          <pc:sldMk cId="4282274648" sldId="399"/>
        </pc:sldMkLst>
      </pc:sldChg>
      <pc:sldChg chg="modSp mod">
        <pc:chgData name="Weifeng Xu" userId="e7aed605-a3dd-4d5a-a692-a87037af107b" providerId="ADAL" clId="{299C181A-A292-47FC-915C-BDBD223C6841}" dt="2021-07-30T19:14:02.236" v="129" actId="33524"/>
        <pc:sldMkLst>
          <pc:docMk/>
          <pc:sldMk cId="4022808996" sldId="401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20:15.235" v="857" actId="1076"/>
        <pc:sldMkLst>
          <pc:docMk/>
          <pc:sldMk cId="4185167051" sldId="402"/>
        </pc:sldMkLst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47:01.754" v="897" actId="20577"/>
        <pc:sldMkLst>
          <pc:docMk/>
          <pc:sldMk cId="3960136703" sldId="404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3:24.095" v="304" actId="1035"/>
        <pc:sldMkLst>
          <pc:docMk/>
          <pc:sldMk cId="1963476675" sldId="40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33.928" v="2055" actId="20577"/>
        <pc:sldMkLst>
          <pc:docMk/>
          <pc:sldMk cId="1701938147" sldId="406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4:03.371" v="315" actId="1076"/>
        <pc:sldMkLst>
          <pc:docMk/>
          <pc:sldMk cId="2858862555" sldId="407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41:07.986" v="534" actId="14100"/>
        <pc:sldMkLst>
          <pc:docMk/>
          <pc:sldMk cId="2434915796" sldId="408"/>
        </pc:sldMkLst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mod ord">
        <pc:chgData name="Weifeng Xu" userId="e7aed605-a3dd-4d5a-a692-a87037af107b" providerId="ADAL" clId="{299C181A-A292-47FC-915C-BDBD223C6841}" dt="2021-07-30T23:15:37.451" v="928" actId="20577"/>
        <pc:sldMkLst>
          <pc:docMk/>
          <pc:sldMk cId="1342007102" sldId="410"/>
        </pc:sldMkLst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6:51.776" v="730" actId="20577"/>
        <pc:sldMkLst>
          <pc:docMk/>
          <pc:sldMk cId="522478385" sldId="412"/>
        </pc:sldMkLst>
      </pc:sldChg>
      <pc:sldChg chg="addSp delSp modSp mod">
        <pc:chgData name="Weifeng Xu" userId="e7aed605-a3dd-4d5a-a692-a87037af107b" providerId="ADAL" clId="{299C181A-A292-47FC-915C-BDBD223C6841}" dt="2021-07-30T23:35:08.124" v="1105" actId="21"/>
        <pc:sldMkLst>
          <pc:docMk/>
          <pc:sldMk cId="2411303168" sldId="41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2:32.916" v="1210" actId="1076"/>
        <pc:sldMkLst>
          <pc:docMk/>
          <pc:sldMk cId="456765016" sldId="414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4:24.032" v="1252" actId="14100"/>
        <pc:sldMkLst>
          <pc:docMk/>
          <pc:sldMk cId="66371764" sldId="41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50.257" v="2059" actId="6549"/>
        <pc:sldMkLst>
          <pc:docMk/>
          <pc:sldMk cId="1684471298" sldId="416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48:47.102" v="1438" actId="1076"/>
        <pc:sldMkLst>
          <pc:docMk/>
          <pc:sldMk cId="179776723" sldId="417"/>
        </pc:sldMkLst>
      </pc:sldChg>
      <pc:sldChg chg="addSp delSp modSp mod modClrScheme chgLayout">
        <pc:chgData name="Weifeng Xu" userId="e7aed605-a3dd-4d5a-a692-a87037af107b" providerId="ADAL" clId="{299C181A-A292-47FC-915C-BDBD223C6841}" dt="2021-07-31T01:04:55.154" v="1670" actId="14100"/>
        <pc:sldMkLst>
          <pc:docMk/>
          <pc:sldMk cId="3958321751" sldId="418"/>
        </pc:sldMkLst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02:05.581" v="1614" actId="14100"/>
        <pc:sldMkLst>
          <pc:docMk/>
          <pc:sldMk cId="3115273674" sldId="420"/>
        </pc:sldMkLst>
      </pc:sldChg>
      <pc:sldChg chg="delSp mod">
        <pc:chgData name="Weifeng Xu" userId="e7aed605-a3dd-4d5a-a692-a87037af107b" providerId="ADAL" clId="{299C181A-A292-47FC-915C-BDBD223C6841}" dt="2021-07-31T01:07:03.423" v="1691" actId="21"/>
        <pc:sldMkLst>
          <pc:docMk/>
          <pc:sldMk cId="1151500973" sldId="421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4:50.006" v="2041"/>
        <pc:sldMkLst>
          <pc:docMk/>
          <pc:sldMk cId="1427802691" sldId="422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6:16.147" v="2046" actId="1076"/>
        <pc:sldMkLst>
          <pc:docMk/>
          <pc:sldMk cId="2087098632" sldId="42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16.505" v="2054" actId="6549"/>
        <pc:sldMkLst>
          <pc:docMk/>
          <pc:sldMk cId="3730165327" sldId="424"/>
        </pc:sldMkLst>
      </pc:sldChg>
      <pc:sldChg chg="addSp delSp modSp mod">
        <pc:chgData name="Weifeng Xu" userId="e7aed605-a3dd-4d5a-a692-a87037af107b" providerId="ADAL" clId="{299C181A-A292-47FC-915C-BDBD223C6841}" dt="2021-07-31T02:20:36.820" v="2084" actId="1076"/>
        <pc:sldMkLst>
          <pc:docMk/>
          <pc:sldMk cId="3406999115" sldId="425"/>
        </pc:sldMkLst>
      </pc:sldChg>
      <pc:sldChg chg="addSp delSp modSp mod">
        <pc:chgData name="Weifeng Xu" userId="e7aed605-a3dd-4d5a-a692-a87037af107b" providerId="ADAL" clId="{299C181A-A292-47FC-915C-BDBD223C6841}" dt="2021-07-31T02:26:22.934" v="2158" actId="313"/>
        <pc:sldMkLst>
          <pc:docMk/>
          <pc:sldMk cId="3066724419" sldId="426"/>
        </pc:sldMkLst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07-31T01:56:12.212" v="1881" actId="20577"/>
        <pc:sldMkLst>
          <pc:docMk/>
          <pc:sldMk cId="1760768871" sldId="429"/>
        </pc:sldMkLst>
      </pc:sldChg>
      <pc:sldChg chg="addSp delSp modSp mod setBg chgLayout">
        <pc:chgData name="Weifeng Xu" userId="e7aed605-a3dd-4d5a-a692-a87037af107b" providerId="ADAL" clId="{299C181A-A292-47FC-915C-BDBD223C6841}" dt="2021-08-02T12:21:15.204" v="2231" actId="20577"/>
        <pc:sldMkLst>
          <pc:docMk/>
          <pc:sldMk cId="473647882" sldId="430"/>
        </pc:sldMkLst>
      </pc:sldChg>
      <pc:sldChg chg="modSp mod">
        <pc:chgData name="Weifeng Xu" userId="e7aed605-a3dd-4d5a-a692-a87037af107b" providerId="ADAL" clId="{299C181A-A292-47FC-915C-BDBD223C6841}" dt="2021-07-31T00:58:37.037" v="1539" actId="20577"/>
        <pc:sldMkLst>
          <pc:docMk/>
          <pc:sldMk cId="768160874" sldId="431"/>
        </pc:sldMkLst>
      </pc:sldChg>
      <pc:sldChg chg="modSp mod">
        <pc:chgData name="Weifeng Xu" userId="e7aed605-a3dd-4d5a-a692-a87037af107b" providerId="ADAL" clId="{299C181A-A292-47FC-915C-BDBD223C6841}" dt="2021-08-02T12:20:42.805" v="2227" actId="20577"/>
        <pc:sldMkLst>
          <pc:docMk/>
          <pc:sldMk cId="3284775497" sldId="432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26:37.323" v="967" actId="20577"/>
        <pc:sldMkLst>
          <pc:docMk/>
          <pc:sldMk cId="888958480" sldId="433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45.405" v="1110" actId="1076"/>
        <pc:sldMkLst>
          <pc:docMk/>
          <pc:sldMk cId="1950342371" sldId="434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19.520" v="1107" actId="1076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2:29:52.929" v="2223" actId="313"/>
        <pc:sldMkLst>
          <pc:docMk/>
          <pc:sldMk cId="2838362762" sldId="437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└─$ cat branch_referral_shared_pref.xml </a:t>
            </a:r>
          </a:p>
          <a:p>
            <a:r>
              <a:rPr lang="en-US" dirty="0">
                <a:cs typeface="Calibri"/>
              </a:rPr>
              <a:t>&lt;?xml version='1.0' encoding='utf-8' standalone='yes' ?&gt;</a:t>
            </a:r>
          </a:p>
          <a:p>
            <a:r>
              <a:rPr lang="en-US" dirty="0">
                <a:cs typeface="Calibri"/>
              </a:rPr>
              <a:t>&lt;map&gt;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bnc_push_identifier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bnc_branch_analytical_data</a:t>
            </a:r>
            <a:r>
              <a:rPr lang="en-US" dirty="0">
                <a:cs typeface="Calibri"/>
              </a:rPr>
              <a:t>"&gt;&lt;/string&gt;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bnc_google_play_install_referrer_extras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bnc_is_full_app_conversion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bnc_device_fingerprint_id</a:t>
            </a:r>
            <a:r>
              <a:rPr lang="en-US" dirty="0">
                <a:cs typeface="Calibri"/>
              </a:rPr>
              <a:t>"&gt;751134039444391423&lt;/string&gt;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bnc_external_intent_extra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bnc_last_known_update_time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bnc_branch_strong_match_time</a:t>
            </a:r>
            <a:r>
              <a:rPr lang="en-US" dirty="0">
                <a:cs typeface="Calibri"/>
              </a:rPr>
              <a:t>" value="1580322535593"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bnc_user_url</a:t>
            </a:r>
            <a:r>
              <a:rPr lang="en-US" dirty="0">
                <a:cs typeface="Calibri"/>
              </a:rPr>
              <a:t>"&gt;https://kik.co/a/key_live_fpxk8WuTwagFbmshrrtx3lijCvnqVRgC?%24identity_id=751134039482145721&lt;/string&gt;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bnc_triggered_by_fb_app_link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bnc_session_params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&lt;int name="</a:t>
            </a:r>
            <a:r>
              <a:rPr lang="en-US" dirty="0" err="1">
                <a:cs typeface="Calibri"/>
              </a:rPr>
              <a:t>bnc_is_referrable</a:t>
            </a:r>
            <a:r>
              <a:rPr lang="en-US" dirty="0">
                <a:cs typeface="Calibri"/>
              </a:rPr>
              <a:t>" value="1"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bnc_original_install_time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bnc_branch_key</a:t>
            </a:r>
            <a:r>
              <a:rPr lang="en-US" dirty="0">
                <a:cs typeface="Calibri"/>
              </a:rPr>
              <a:t>"&gt;key_live_fpxk8WuTwagFbmshrrtx3lijCvnqVRgC&lt;/string&gt;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bnc_session_id</a:t>
            </a:r>
            <a:r>
              <a:rPr lang="en-US" dirty="0">
                <a:cs typeface="Calibri"/>
              </a:rPr>
              <a:t>"&gt;755111266351332525&lt;/string&gt;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skip_url_format_key</a:t>
            </a:r>
            <a:r>
              <a:rPr lang="en-US" dirty="0">
                <a:cs typeface="Calibri"/>
              </a:rPr>
              <a:t>"&gt;{&amp;</a:t>
            </a:r>
            <a:r>
              <a:rPr lang="en-US" dirty="0" err="1">
                <a:cs typeface="Calibri"/>
              </a:rPr>
              <a:t>quot;version&amp;quot</a:t>
            </a:r>
            <a:r>
              <a:rPr lang="en-US" dirty="0">
                <a:cs typeface="Calibri"/>
              </a:rPr>
              <a:t>;:1,&amp;quot;uri_skip_list&amp;quot;:[&amp;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;^fb\\d+:&amp;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;^li\\d+:&amp;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pdk</a:t>
            </a:r>
            <a:r>
              <a:rPr lang="en-US" dirty="0">
                <a:cs typeface="Calibri"/>
              </a:rPr>
              <a:t>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twitterkit</a:t>
            </a:r>
            <a:r>
              <a:rPr lang="en-US" dirty="0">
                <a:cs typeface="Calibri"/>
              </a:rPr>
              <a:t>-.*:&amp;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;^com\\.</a:t>
            </a:r>
            <a:r>
              <a:rPr lang="en-US" dirty="0" err="1">
                <a:cs typeface="Calibri"/>
              </a:rPr>
              <a:t>googleusercontent</a:t>
            </a:r>
            <a:r>
              <a:rPr lang="en-US" dirty="0">
                <a:cs typeface="Calibri"/>
              </a:rPr>
              <a:t>\\.apps\\.\\d+-.*:\\\/</a:t>
            </a:r>
            <a:r>
              <a:rPr lang="en-US" dirty="0" err="1">
                <a:cs typeface="Calibri"/>
              </a:rPr>
              <a:t>oauth&amp;quot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;^(?i).+:.*[?].*\\b(</a:t>
            </a:r>
            <a:r>
              <a:rPr lang="en-US" dirty="0" err="1">
                <a:cs typeface="Calibri"/>
              </a:rPr>
              <a:t>password|o?auth|o?auth</a:t>
            </a:r>
            <a:r>
              <a:rPr lang="en-US" dirty="0">
                <a:cs typeface="Calibri"/>
              </a:rPr>
              <a:t>.?</a:t>
            </a:r>
            <a:r>
              <a:rPr lang="en-US" dirty="0" err="1">
                <a:cs typeface="Calibri"/>
              </a:rPr>
              <a:t>token|access|access</a:t>
            </a:r>
            <a:r>
              <a:rPr lang="en-US" dirty="0">
                <a:cs typeface="Calibri"/>
              </a:rPr>
              <a:t>.?token)\\</a:t>
            </a:r>
            <a:r>
              <a:rPr lang="en-US" dirty="0" err="1">
                <a:cs typeface="Calibri"/>
              </a:rPr>
              <a:t>b&amp;quot</a:t>
            </a:r>
            <a:r>
              <a:rPr lang="en-US" dirty="0">
                <a:cs typeface="Calibri"/>
              </a:rPr>
              <a:t>;]}&lt;/string&gt;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bnc_identity_id</a:t>
            </a:r>
            <a:r>
              <a:rPr lang="en-US" dirty="0">
                <a:cs typeface="Calibri"/>
              </a:rPr>
              <a:t>"&gt;751134039482145721&lt;/string&gt;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bnc_app_link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bnc_app_version</a:t>
            </a:r>
            <a:r>
              <a:rPr lang="en-US" dirty="0">
                <a:cs typeface="Calibri"/>
              </a:rPr>
              <a:t>"&gt;15.19.0.22104&lt;/string&gt;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bnc_google_search_install_identifier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bnc_previous_update_time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bnc_external_intent_uri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bnc_install_referrer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&lt;/map&gt;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E9D11-ACFF-D1B8-24A3-682447F1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shared_prefs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/>
              <a:t>kik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D3FD1-86A7-418C-FE19-38799825B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94" y="1605021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5" y="2219325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668441" y="3846994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625267" y="1860132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AD3F4D-05E3-1B25-D738-6A3FD00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459ECA-32AA-ACEE-CBC9-C2AF6FD6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5" y="1491216"/>
            <a:ext cx="9060965" cy="4663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cxnSpLocks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AA2B4-A9BD-EC28-65CC-AEB2177CF01A}"/>
              </a:ext>
            </a:extLst>
          </p:cNvPr>
          <p:cNvSpPr txBox="1"/>
          <p:nvPr/>
        </p:nvSpPr>
        <p:spPr>
          <a:xfrm>
            <a:off x="10113579" y="2672255"/>
            <a:ext cx="196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is here,  but what is this?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42A5F7-7478-13A6-A0A8-80B7E5DF18D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37683" y="2995421"/>
            <a:ext cx="275896" cy="5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6607-27E9-53F6-3A55-6EE24B70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sz="3200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dirty="0"/>
              <a:t>service?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CAF7-2962-BAD7-786A-36909E27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module is part of the Google Play Services library, specifically tied to Firebase Analytics (formerly Google Analytics for Mobile). </a:t>
            </a:r>
          </a:p>
          <a:p>
            <a:pPr lvl="1"/>
            <a:r>
              <a:rPr lang="en-GB" dirty="0"/>
              <a:t>It handles data collection and reporting for app usage, events, and user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r>
              <a:rPr lang="en-GB" b="1" dirty="0"/>
              <a:t>Purpose</a:t>
            </a:r>
            <a:r>
              <a:rPr lang="en-GB" dirty="0"/>
              <a:t>: It allows apps like Kik to track user interactions (e.g., app opens, button clicks, session duration) and send this data to Firebase Analytics for analysis. </a:t>
            </a:r>
          </a:p>
          <a:p>
            <a:pPr lvl="1"/>
            <a:r>
              <a:rPr lang="en-GB" dirty="0"/>
              <a:t>It’s commonly used for understanding user engagement, debugging, and improving app features.</a:t>
            </a:r>
          </a:p>
        </p:txBody>
      </p:sp>
    </p:spTree>
    <p:extLst>
      <p:ext uri="{BB962C8B-B14F-4D97-AF65-F5344CB8AC3E}">
        <p14:creationId xmlns:p14="http://schemas.microsoft.com/office/powerpoint/2010/main" val="58112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1F24-0BF3-05CB-BA0F-9ED5D73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sz="3200" dirty="0">
                <a:solidFill>
                  <a:srgbClr val="7030A0"/>
                </a:solidFill>
              </a:rPr>
              <a:t>com.google.android.gms.measurement.prefs.xml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A293-2C64-9CED-EF72-D130A03B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Created by </a:t>
            </a:r>
            <a:r>
              <a:rPr lang="en-GB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service</a:t>
            </a:r>
          </a:p>
          <a:p>
            <a:pPr lvl="1"/>
            <a:r>
              <a:rPr lang="en-GB" dirty="0"/>
              <a:t>stores small amounts of primitive data (e.g., strings, integers, </a:t>
            </a:r>
            <a:r>
              <a:rPr lang="en-GB" dirty="0" err="1"/>
              <a:t>booleans</a:t>
            </a:r>
            <a:r>
              <a:rPr lang="en-GB" dirty="0"/>
              <a:t>) as key-value pairs in an XML format.</a:t>
            </a:r>
          </a:p>
          <a:p>
            <a:r>
              <a:rPr lang="en-GB" b="1" dirty="0"/>
              <a:t>Purpose of the File: </a:t>
            </a:r>
            <a:r>
              <a:rPr lang="en-GB" dirty="0"/>
              <a:t>It stores configuration settings, state information, or temporary data needed by the measurement module to function within the Kik app. </a:t>
            </a:r>
          </a:p>
          <a:p>
            <a:pPr lvl="1"/>
            <a:r>
              <a:rPr lang="en-GB" dirty="0"/>
              <a:t>timestamps (installation, first open, last activity), identifiers (app ID, instance ID), and usage flags. </a:t>
            </a:r>
          </a:p>
          <a:p>
            <a:r>
              <a:rPr lang="en-GB" b="1" dirty="0"/>
              <a:t>Limitation</a:t>
            </a:r>
            <a:r>
              <a:rPr lang="en-GB" dirty="0"/>
              <a:t>: focuses on metadata rather than user-generated content, limiting its overall significance in a forensic investigation.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8473637" y="12622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2" y="1186481"/>
            <a:ext cx="3454400" cy="1110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8468874" y="1631320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431361" y="407456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C6314-9CFD-5D14-5089-781FB74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" y="856926"/>
            <a:ext cx="7643522" cy="44504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9FC5B-E59C-DC96-06FE-DD8CA78D6BC3}"/>
              </a:ext>
            </a:extLst>
          </p:cNvPr>
          <p:cNvCxnSpPr>
            <a:endCxn id="7" idx="1"/>
          </p:cNvCxnSpPr>
          <p:nvPr/>
        </p:nvCxnSpPr>
        <p:spPr>
          <a:xfrm flipV="1">
            <a:off x="6329855" y="1741653"/>
            <a:ext cx="1708807" cy="197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E39BE1-EA4F-2D8D-1D33-74D7D744FE0B}"/>
              </a:ext>
            </a:extLst>
          </p:cNvPr>
          <p:cNvSpPr txBox="1"/>
          <p:nvPr/>
        </p:nvSpPr>
        <p:spPr>
          <a:xfrm>
            <a:off x="8201270" y="3082159"/>
            <a:ext cx="3226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offering a timeline of app usage (e.g., installed on January 29, 2020, last active on February 9, 2020) and </a:t>
            </a:r>
            <a:r>
              <a:rPr lang="en-GB" dirty="0" err="1"/>
              <a:t>behavioral</a:t>
            </a:r>
            <a:r>
              <a:rPr lang="en-GB" dirty="0"/>
              <a:t> insights (e.g., minimal usage, analytics enabled).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8B71B2-F233-02A9-CCB5-EE7CEEB04FD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7981511" y="3082159"/>
            <a:ext cx="219759" cy="7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0834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kik</a:t>
            </a:r>
            <a:r>
              <a:rPr lang="en-US" dirty="0">
                <a:cs typeface="Calibri Light"/>
              </a:rPr>
              <a:t> version?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338FCF-0177-3488-C44A-1EB0FECD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75" y="0"/>
            <a:ext cx="83501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3213E2-5E88-3DB1-F243-2E3A8E25D38E}"/>
              </a:ext>
            </a:extLst>
          </p:cNvPr>
          <p:cNvSpPr txBox="1"/>
          <p:nvPr/>
        </p:nvSpPr>
        <p:spPr>
          <a:xfrm>
            <a:off x="1478455" y="5467271"/>
            <a:ext cx="16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bnc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registered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B0E9A-7CE4-1AC5-5C63-3057CBD6A725}"/>
              </a:ext>
            </a:extLst>
          </p:cNvPr>
          <p:cNvSpPr/>
          <p:nvPr/>
        </p:nvSpPr>
        <p:spPr>
          <a:xfrm>
            <a:off x="9016409" y="2998381"/>
            <a:ext cx="2006010" cy="2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E548CA-ED48-4599-3069-E942AF203D92}"/>
              </a:ext>
            </a:extLst>
          </p:cNvPr>
          <p:cNvCxnSpPr>
            <a:cxnSpLocks/>
          </p:cNvCxnSpPr>
          <p:nvPr/>
        </p:nvCxnSpPr>
        <p:spPr>
          <a:xfrm>
            <a:off x="10067914" y="2315081"/>
            <a:ext cx="82635" cy="619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F9735-F5DA-21A9-5BC4-C40B07984EBB}"/>
              </a:ext>
            </a:extLst>
          </p:cNvPr>
          <p:cNvSpPr txBox="1"/>
          <p:nvPr/>
        </p:nvSpPr>
        <p:spPr>
          <a:xfrm>
            <a:off x="8527677" y="2088907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02" y="5111108"/>
            <a:ext cx="5796110" cy="1129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6348154" y="5529942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BB799-FF5D-485C-CD20-BCDF0F79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databases </a:t>
            </a:r>
            <a:r>
              <a:rPr lang="en-US" dirty="0"/>
              <a:t>of </a:t>
            </a:r>
            <a:r>
              <a:rPr lang="en-US" dirty="0" err="1"/>
              <a:t>kik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AF4F2-6788-9BEF-4414-D1D2888AB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6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directory and databases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983584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983584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3234266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2274096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AEEF0D-98AC-E56C-78DD-4E498B0A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kikCoreDatabase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E015-BA9C-35C6-E696-85F28AE44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BA2B-A93C-61E5-355E-99049F7D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B50CF-FC1E-706D-2364-06C0B51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2A11E-8869-9392-E1A9-BA0407078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8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470070"/>
            <a:ext cx="10579100" cy="29313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0F3558-C484-E7E5-39B9-EBB9B785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messageTable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5" y="3429000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19710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612640" y="4013657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7683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187440" y="4013657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197340" y="4013657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93255" y="2309352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56641" y="2678684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708874" y="1424701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608307" y="2071032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734979" y="1291760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18019" y="2215090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504753" y="1594331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466840" y="2794660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957992" y="5241890"/>
            <a:ext cx="1056350" cy="34563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858973" y="5714734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(content other than text messages) =&gt;next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014342" y="5414708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867D6F-19CD-7A0C-44A8-D43241CD4107}"/>
              </a:ext>
            </a:extLst>
          </p:cNvPr>
          <p:cNvSpPr/>
          <p:nvPr/>
        </p:nvSpPr>
        <p:spPr>
          <a:xfrm>
            <a:off x="819768" y="4394836"/>
            <a:ext cx="2469413" cy="78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3561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792480" y="1247734"/>
            <a:ext cx="5527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other types of messages based on </a:t>
            </a:r>
            <a:r>
              <a:rPr lang="en-US" b="1" dirty="0" err="1">
                <a:cs typeface="Calibri"/>
              </a:rPr>
              <a:t>content_id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2470506"/>
            <a:ext cx="6408420" cy="306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982980" y="210117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solidFill>
                  <a:srgbClr val="7030A0"/>
                </a:solidFill>
                <a:cs typeface="Calibri"/>
              </a:rPr>
              <a:t>content_id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BE8D3-905C-CDDA-2875-EE4A099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kikContentTable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2BAD1-7709-59D2-0E10-D334EF9663C8}"/>
              </a:ext>
            </a:extLst>
          </p:cNvPr>
          <p:cNvSpPr/>
          <p:nvPr/>
        </p:nvSpPr>
        <p:spPr>
          <a:xfrm>
            <a:off x="2021068" y="3621964"/>
            <a:ext cx="2331192" cy="266542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6B9F7-8041-2DCD-2185-5CB8F54BF402}"/>
              </a:ext>
            </a:extLst>
          </p:cNvPr>
          <p:cNvSpPr/>
          <p:nvPr/>
        </p:nvSpPr>
        <p:spPr>
          <a:xfrm>
            <a:off x="5478246" y="5455920"/>
            <a:ext cx="5788371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1FF0-E15F-7BE8-300E-48E502BE4A21}"/>
              </a:ext>
            </a:extLst>
          </p:cNvPr>
          <p:cNvSpPr/>
          <p:nvPr/>
        </p:nvSpPr>
        <p:spPr>
          <a:xfrm>
            <a:off x="5470625" y="3842840"/>
            <a:ext cx="2842795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4FF0A-8D7D-D1B8-E98C-45AC734D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35" y="1897223"/>
            <a:ext cx="9106689" cy="36274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346600-97AD-5FE5-5A05-7304C34E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retrieve thumb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6715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B13-54B9-80C4-4F53-52A7287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Notes: Using ADB to access files (bash)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F0BC5-5BDF-1902-BD55-74C314FDCA92}"/>
              </a:ext>
            </a:extLst>
          </p:cNvPr>
          <p:cNvSpPr txBox="1"/>
          <p:nvPr/>
        </p:nvSpPr>
        <p:spPr>
          <a:xfrm>
            <a:off x="952500" y="1753999"/>
            <a:ext cx="9616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adb</a:t>
            </a:r>
            <a:r>
              <a:rPr lang="en-US" dirty="0"/>
              <a:t> shell</a:t>
            </a:r>
          </a:p>
          <a:p>
            <a:r>
              <a:rPr lang="en-US" dirty="0"/>
              <a:t>run-as </a:t>
            </a:r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</a:t>
            </a:r>
          </a:p>
          <a:p>
            <a:r>
              <a:rPr lang="en-US" dirty="0"/>
              <a:t>cp /data/data/</a:t>
            </a:r>
            <a:r>
              <a:rPr lang="en-US" dirty="0" err="1"/>
              <a:t>kik.android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 /</a:t>
            </a:r>
            <a:r>
              <a:rPr lang="en-US" dirty="0" err="1"/>
              <a:t>sdcard</a:t>
            </a:r>
            <a:endParaRPr lang="en-US" dirty="0"/>
          </a:p>
          <a:p>
            <a:r>
              <a:rPr lang="en-US" dirty="0"/>
              <a:t>exit</a:t>
            </a:r>
          </a:p>
          <a:p>
            <a:r>
              <a:rPr lang="en-US" dirty="0" err="1"/>
              <a:t>adb</a:t>
            </a:r>
            <a:r>
              <a:rPr lang="en-US" dirty="0"/>
              <a:t> pull /</a:t>
            </a:r>
            <a:r>
              <a:rPr lang="en-US" dirty="0" err="1"/>
              <a:t>sdcard</a:t>
            </a:r>
            <a:r>
              <a:rPr lang="en-US" dirty="0"/>
              <a:t>/com.google.android.gms.measurement.prefs.xml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AC61C-2DCC-0621-AEA4-7FAE8A632BF8}"/>
              </a:ext>
            </a:extLst>
          </p:cNvPr>
          <p:cNvSpPr txBox="1"/>
          <p:nvPr/>
        </p:nvSpPr>
        <p:spPr>
          <a:xfrm>
            <a:off x="899160" y="4356854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Only works for Non-Rooted Devices with </a:t>
            </a:r>
            <a:r>
              <a:rPr lang="en-GB" dirty="0" err="1"/>
              <a:t>Debuggable</a:t>
            </a:r>
            <a:r>
              <a:rPr lang="en-GB"/>
              <a:t>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563833" y="5014573"/>
            <a:ext cx="4034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these characters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5747D-D019-50C5-0718-2E7B72918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4" y="3177541"/>
            <a:ext cx="255292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three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One-on-one/in-groups chat</a:t>
            </a:r>
          </a:p>
          <a:p>
            <a:pPr lvl="1"/>
            <a:r>
              <a:rPr lang="en-US" dirty="0">
                <a:cs typeface="Calibri"/>
              </a:rPr>
              <a:t>Share pics, videos, gifs, games,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for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r>
              <a:rPr lang="en-GB" dirty="0"/>
              <a:t>Used by teenagers and young adults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When was the app installed?</a:t>
            </a:r>
          </a:p>
          <a:p>
            <a:r>
              <a:rPr lang="en-US" dirty="0">
                <a:cs typeface="Calibri"/>
              </a:rPr>
              <a:t>What is the version of the app?</a:t>
            </a:r>
          </a:p>
          <a:p>
            <a:r>
              <a:rPr lang="en-US" dirty="0">
                <a:cs typeface="Calibri"/>
              </a:rPr>
              <a:t>What is Kik username?</a:t>
            </a:r>
          </a:p>
          <a:p>
            <a:r>
              <a:rPr lang="en-GB" dirty="0">
                <a:cs typeface="Calibri"/>
              </a:rPr>
              <a:t>What email is associated with the Kik account?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When did the suspect last log in to the app?</a:t>
            </a:r>
          </a:p>
          <a:p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2084</Words>
  <Application>Microsoft Office PowerPoint</Application>
  <PresentationFormat>Widescreen</PresentationFormat>
  <Paragraphs>227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three 3rd Party Apps</vt:lpstr>
      <vt:lpstr>Investigating Kik app</vt:lpstr>
      <vt:lpstr>What is Kik app?</vt:lpstr>
      <vt:lpstr>Sample Questions</vt:lpstr>
      <vt:lpstr>shared_prefs of kik</vt:lpstr>
      <vt:lpstr>Preference files</vt:lpstr>
      <vt:lpstr>When was the app installed?</vt:lpstr>
      <vt:lpstr>What is com.google.android.gms.measurement service?</vt:lpstr>
      <vt:lpstr>What is com.google.android.gms.measurement.prefs.xml?</vt:lpstr>
      <vt:lpstr>PowerPoint Presentation</vt:lpstr>
      <vt:lpstr>What is kik version?</vt:lpstr>
      <vt:lpstr>What registered name is associated with Kik account?</vt:lpstr>
      <vt:lpstr>What email is associated with Kik account?</vt:lpstr>
      <vt:lpstr>When did the user last log on?</vt:lpstr>
      <vt:lpstr>databases of kik </vt:lpstr>
      <vt:lpstr>Package directory and databases</vt:lpstr>
      <vt:lpstr>kikCoreDatabase</vt:lpstr>
      <vt:lpstr>What is the Kik username ?</vt:lpstr>
      <vt:lpstr>KikDatabase.db </vt:lpstr>
      <vt:lpstr>PowerPoint Presentation</vt:lpstr>
      <vt:lpstr>messageTable in KikDatabase.db </vt:lpstr>
      <vt:lpstr>PowerPoint Presentation</vt:lpstr>
      <vt:lpstr>PowerPoint Presentation</vt:lpstr>
      <vt:lpstr>kikContentTable in KikDatabase.db </vt:lpstr>
      <vt:lpstr>PowerPoint Presentation</vt:lpstr>
      <vt:lpstr>Can we retrieve images?</vt:lpstr>
      <vt:lpstr>We retrieve thumb of the picture</vt:lpstr>
      <vt:lpstr>Results of messages</vt:lpstr>
      <vt:lpstr>To summarize</vt:lpstr>
      <vt:lpstr>Notes: Using ADB to access files (bash)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2025-04-29T20:36:47Z</dcterms:modified>
</cp:coreProperties>
</file>